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0" r:id="rId1"/>
  </p:sldMasterIdLst>
  <p:notesMasterIdLst>
    <p:notesMasterId r:id="rId18"/>
  </p:notesMasterIdLst>
  <p:sldIdLst>
    <p:sldId id="327" r:id="rId2"/>
    <p:sldId id="333" r:id="rId3"/>
    <p:sldId id="275" r:id="rId4"/>
    <p:sldId id="264" r:id="rId5"/>
    <p:sldId id="325" r:id="rId6"/>
    <p:sldId id="286" r:id="rId7"/>
    <p:sldId id="270" r:id="rId8"/>
    <p:sldId id="271" r:id="rId9"/>
    <p:sldId id="310" r:id="rId10"/>
    <p:sldId id="326" r:id="rId11"/>
    <p:sldId id="332" r:id="rId12"/>
    <p:sldId id="328" r:id="rId13"/>
    <p:sldId id="329" r:id="rId14"/>
    <p:sldId id="331" r:id="rId15"/>
    <p:sldId id="277" r:id="rId16"/>
    <p:sldId id="276" r:id="rId17"/>
  </p:sldIdLst>
  <p:sldSz cx="10980738" cy="7199313"/>
  <p:notesSz cx="6858000" cy="9144000"/>
  <p:embeddedFontLst>
    <p:embeddedFont>
      <p:font typeface="American Captain Eternal" panose="02000503030000020004" pitchFamily="50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hianti BdIt OSF BT" panose="020C0702030509090204" pitchFamily="34" charset="0"/>
      <p:regular r:id="rId26"/>
    </p:embeddedFont>
    <p:embeddedFont>
      <p:font typeface="Chianti XBd BT" panose="020C0803030509020204" pitchFamily="34" charset="0"/>
      <p:regular r:id="rId27"/>
    </p:embeddedFont>
    <p:embeddedFont>
      <p:font typeface="Seagull Hv BT" panose="0209080305050A020404" pitchFamily="18" charset="0"/>
      <p:regular r:id="rId28"/>
    </p:embeddedFont>
    <p:embeddedFont>
      <p:font typeface="ZapfHumnst Dm BT" panose="020B0602050508020304" pitchFamily="34" charset="0"/>
      <p:regular r:id="rId29"/>
      <p:italic r:id="rId30"/>
    </p:embeddedFont>
    <p:embeddedFont>
      <p:font typeface="ZapfHumnst Ult BT" panose="020B0805050508020204" pitchFamily="34" charset="0"/>
      <p:regular r:id="rId31"/>
      <p:italic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FF"/>
    <a:srgbClr val="E6E6E6"/>
    <a:srgbClr val="FAC6F1"/>
    <a:srgbClr val="EB1DC9"/>
    <a:srgbClr val="FFFFFF"/>
    <a:srgbClr val="16BDD8"/>
    <a:srgbClr val="994619"/>
    <a:srgbClr val="61B3E1"/>
    <a:srgbClr val="52ADDE"/>
    <a:srgbClr val="980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9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11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0A614-7AC4-4997-A27D-8230312E1E83}" type="datetimeFigureOut">
              <a:rPr lang="it-IT" smtClean="0"/>
              <a:t>07/10/2023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074738" y="1143000"/>
            <a:ext cx="47085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8004B-CC9D-436E-8A75-DE937E298AD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5378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3556" y="1178221"/>
            <a:ext cx="9333628" cy="2506427"/>
          </a:xfrm>
        </p:spPr>
        <p:txBody>
          <a:bodyPr anchor="b"/>
          <a:lstStyle>
            <a:lvl1pPr algn="ctr">
              <a:defRPr sz="6298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593" y="3781307"/>
            <a:ext cx="8235553" cy="1738167"/>
          </a:xfrm>
        </p:spPr>
        <p:txBody>
          <a:bodyPr/>
          <a:lstStyle>
            <a:lvl1pPr marL="0" indent="0" algn="ctr">
              <a:buNone/>
              <a:defRPr sz="2519"/>
            </a:lvl1pPr>
            <a:lvl2pPr marL="479930" indent="0" algn="ctr">
              <a:buNone/>
              <a:defRPr sz="2099"/>
            </a:lvl2pPr>
            <a:lvl3pPr marL="959861" indent="0" algn="ctr">
              <a:buNone/>
              <a:defRPr sz="1890"/>
            </a:lvl3pPr>
            <a:lvl4pPr marL="1439792" indent="0" algn="ctr">
              <a:buNone/>
              <a:defRPr sz="1680"/>
            </a:lvl4pPr>
            <a:lvl5pPr marL="1919723" indent="0" algn="ctr">
              <a:buNone/>
              <a:defRPr sz="1680"/>
            </a:lvl5pPr>
            <a:lvl6pPr marL="2399653" indent="0" algn="ctr">
              <a:buNone/>
              <a:defRPr sz="1680"/>
            </a:lvl6pPr>
            <a:lvl7pPr marL="2879584" indent="0" algn="ctr">
              <a:buNone/>
              <a:defRPr sz="1680"/>
            </a:lvl7pPr>
            <a:lvl8pPr marL="3359515" indent="0" algn="ctr">
              <a:buNone/>
              <a:defRPr sz="1680"/>
            </a:lvl8pPr>
            <a:lvl9pPr marL="3839446" indent="0" algn="ctr">
              <a:buNone/>
              <a:defRPr sz="168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07/10/2023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6617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07/10/2023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4478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8092" y="383297"/>
            <a:ext cx="2367722" cy="610108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927" y="383297"/>
            <a:ext cx="6965906" cy="610108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07/10/2023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5310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D8CA-F4C2-4763-BCC1-013E6B7A3201}" type="datetimeFigureOut">
              <a:rPr lang="it-IT" smtClean="0"/>
              <a:t>07/10/2023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A110-1550-42A5-85B9-9E9EB66B8752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9C53708-8F80-42B7-9680-1CF2C4E8827E}"/>
              </a:ext>
            </a:extLst>
          </p:cNvPr>
          <p:cNvSpPr/>
          <p:nvPr userDrawn="1"/>
        </p:nvSpPr>
        <p:spPr>
          <a:xfrm>
            <a:off x="0" y="5768178"/>
            <a:ext cx="10980738" cy="1431136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88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CDBDFF6-C400-439C-8450-7948F07D2DB1}"/>
              </a:ext>
            </a:extLst>
          </p:cNvPr>
          <p:cNvSpPr/>
          <p:nvPr userDrawn="1"/>
        </p:nvSpPr>
        <p:spPr>
          <a:xfrm flipV="1">
            <a:off x="-10578" y="0"/>
            <a:ext cx="10980738" cy="576817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63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88" dirty="0"/>
          </a:p>
        </p:txBody>
      </p:sp>
    </p:spTree>
    <p:extLst>
      <p:ext uri="{BB962C8B-B14F-4D97-AF65-F5344CB8AC3E}">
        <p14:creationId xmlns:p14="http://schemas.microsoft.com/office/powerpoint/2010/main" val="61813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07/10/2023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4651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08" y="1794831"/>
            <a:ext cx="9470887" cy="2994714"/>
          </a:xfrm>
        </p:spPr>
        <p:txBody>
          <a:bodyPr anchor="b"/>
          <a:lstStyle>
            <a:lvl1pPr>
              <a:defRPr sz="6298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9208" y="4817875"/>
            <a:ext cx="9470887" cy="1574849"/>
          </a:xfrm>
        </p:spPr>
        <p:txBody>
          <a:bodyPr/>
          <a:lstStyle>
            <a:lvl1pPr marL="0" indent="0">
              <a:buNone/>
              <a:defRPr sz="2519">
                <a:solidFill>
                  <a:schemeClr val="tx1"/>
                </a:solidFill>
              </a:defRPr>
            </a:lvl1pPr>
            <a:lvl2pPr marL="479930" indent="0">
              <a:buNone/>
              <a:defRPr sz="2099">
                <a:solidFill>
                  <a:schemeClr val="tx1">
                    <a:tint val="75000"/>
                  </a:schemeClr>
                </a:solidFill>
              </a:defRPr>
            </a:lvl2pPr>
            <a:lvl3pPr marL="959861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39792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19723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399653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7958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5951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39446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07/10/2023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1868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926" y="1916484"/>
            <a:ext cx="4666814" cy="456789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8998" y="1916484"/>
            <a:ext cx="4666814" cy="456789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07/10/2023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5071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356" y="383299"/>
            <a:ext cx="9470887" cy="139153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357" y="1764832"/>
            <a:ext cx="4645366" cy="864917"/>
          </a:xfrm>
        </p:spPr>
        <p:txBody>
          <a:bodyPr anchor="b"/>
          <a:lstStyle>
            <a:lvl1pPr marL="0" indent="0">
              <a:buNone/>
              <a:defRPr sz="2519" b="1"/>
            </a:lvl1pPr>
            <a:lvl2pPr marL="479930" indent="0">
              <a:buNone/>
              <a:defRPr sz="2099" b="1"/>
            </a:lvl2pPr>
            <a:lvl3pPr marL="959861" indent="0">
              <a:buNone/>
              <a:defRPr sz="1890" b="1"/>
            </a:lvl3pPr>
            <a:lvl4pPr marL="1439792" indent="0">
              <a:buNone/>
              <a:defRPr sz="1680" b="1"/>
            </a:lvl4pPr>
            <a:lvl5pPr marL="1919723" indent="0">
              <a:buNone/>
              <a:defRPr sz="1680" b="1"/>
            </a:lvl5pPr>
            <a:lvl6pPr marL="2399653" indent="0">
              <a:buNone/>
              <a:defRPr sz="1680" b="1"/>
            </a:lvl6pPr>
            <a:lvl7pPr marL="2879584" indent="0">
              <a:buNone/>
              <a:defRPr sz="1680" b="1"/>
            </a:lvl7pPr>
            <a:lvl8pPr marL="3359515" indent="0">
              <a:buNone/>
              <a:defRPr sz="1680" b="1"/>
            </a:lvl8pPr>
            <a:lvl9pPr marL="3839446" indent="0">
              <a:buNone/>
              <a:defRPr sz="168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357" y="2629749"/>
            <a:ext cx="4645366" cy="386796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9000" y="1764832"/>
            <a:ext cx="4668244" cy="864917"/>
          </a:xfrm>
        </p:spPr>
        <p:txBody>
          <a:bodyPr anchor="b"/>
          <a:lstStyle>
            <a:lvl1pPr marL="0" indent="0">
              <a:buNone/>
              <a:defRPr sz="2519" b="1"/>
            </a:lvl1pPr>
            <a:lvl2pPr marL="479930" indent="0">
              <a:buNone/>
              <a:defRPr sz="2099" b="1"/>
            </a:lvl2pPr>
            <a:lvl3pPr marL="959861" indent="0">
              <a:buNone/>
              <a:defRPr sz="1890" b="1"/>
            </a:lvl3pPr>
            <a:lvl4pPr marL="1439792" indent="0">
              <a:buNone/>
              <a:defRPr sz="1680" b="1"/>
            </a:lvl4pPr>
            <a:lvl5pPr marL="1919723" indent="0">
              <a:buNone/>
              <a:defRPr sz="1680" b="1"/>
            </a:lvl5pPr>
            <a:lvl6pPr marL="2399653" indent="0">
              <a:buNone/>
              <a:defRPr sz="1680" b="1"/>
            </a:lvl6pPr>
            <a:lvl7pPr marL="2879584" indent="0">
              <a:buNone/>
              <a:defRPr sz="1680" b="1"/>
            </a:lvl7pPr>
            <a:lvl8pPr marL="3359515" indent="0">
              <a:buNone/>
              <a:defRPr sz="1680" b="1"/>
            </a:lvl8pPr>
            <a:lvl9pPr marL="3839446" indent="0">
              <a:buNone/>
              <a:defRPr sz="168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9000" y="2629749"/>
            <a:ext cx="4668244" cy="386796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07/10/2023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0757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07/10/2023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3903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07/10/2023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6459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356" y="479955"/>
            <a:ext cx="3541574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8245" y="1036569"/>
            <a:ext cx="5558998" cy="5116179"/>
          </a:xfrm>
        </p:spPr>
        <p:txBody>
          <a:bodyPr/>
          <a:lstStyle>
            <a:lvl1pPr>
              <a:defRPr sz="3359"/>
            </a:lvl1pPr>
            <a:lvl2pPr>
              <a:defRPr sz="2939"/>
            </a:lvl2pPr>
            <a:lvl3pPr>
              <a:defRPr sz="251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356" y="2159794"/>
            <a:ext cx="3541574" cy="4001286"/>
          </a:xfrm>
        </p:spPr>
        <p:txBody>
          <a:bodyPr/>
          <a:lstStyle>
            <a:lvl1pPr marL="0" indent="0">
              <a:buNone/>
              <a:defRPr sz="1680"/>
            </a:lvl1pPr>
            <a:lvl2pPr marL="479930" indent="0">
              <a:buNone/>
              <a:defRPr sz="1470"/>
            </a:lvl2pPr>
            <a:lvl3pPr marL="959861" indent="0">
              <a:buNone/>
              <a:defRPr sz="1260"/>
            </a:lvl3pPr>
            <a:lvl4pPr marL="1439792" indent="0">
              <a:buNone/>
              <a:defRPr sz="1049"/>
            </a:lvl4pPr>
            <a:lvl5pPr marL="1919723" indent="0">
              <a:buNone/>
              <a:defRPr sz="1049"/>
            </a:lvl5pPr>
            <a:lvl6pPr marL="2399653" indent="0">
              <a:buNone/>
              <a:defRPr sz="1049"/>
            </a:lvl6pPr>
            <a:lvl7pPr marL="2879584" indent="0">
              <a:buNone/>
              <a:defRPr sz="1049"/>
            </a:lvl7pPr>
            <a:lvl8pPr marL="3359515" indent="0">
              <a:buNone/>
              <a:defRPr sz="1049"/>
            </a:lvl8pPr>
            <a:lvl9pPr marL="3839446" indent="0">
              <a:buNone/>
              <a:defRPr sz="104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07/10/2023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051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356" y="479955"/>
            <a:ext cx="3541574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68245" y="1036569"/>
            <a:ext cx="5558998" cy="5116179"/>
          </a:xfrm>
        </p:spPr>
        <p:txBody>
          <a:bodyPr anchor="t"/>
          <a:lstStyle>
            <a:lvl1pPr marL="0" indent="0">
              <a:buNone/>
              <a:defRPr sz="3359"/>
            </a:lvl1pPr>
            <a:lvl2pPr marL="479930" indent="0">
              <a:buNone/>
              <a:defRPr sz="2939"/>
            </a:lvl2pPr>
            <a:lvl3pPr marL="959861" indent="0">
              <a:buNone/>
              <a:defRPr sz="2519"/>
            </a:lvl3pPr>
            <a:lvl4pPr marL="1439792" indent="0">
              <a:buNone/>
              <a:defRPr sz="2099"/>
            </a:lvl4pPr>
            <a:lvl5pPr marL="1919723" indent="0">
              <a:buNone/>
              <a:defRPr sz="2099"/>
            </a:lvl5pPr>
            <a:lvl6pPr marL="2399653" indent="0">
              <a:buNone/>
              <a:defRPr sz="2099"/>
            </a:lvl6pPr>
            <a:lvl7pPr marL="2879584" indent="0">
              <a:buNone/>
              <a:defRPr sz="2099"/>
            </a:lvl7pPr>
            <a:lvl8pPr marL="3359515" indent="0">
              <a:buNone/>
              <a:defRPr sz="2099"/>
            </a:lvl8pPr>
            <a:lvl9pPr marL="3839446" indent="0">
              <a:buNone/>
              <a:defRPr sz="2099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356" y="2159794"/>
            <a:ext cx="3541574" cy="4001286"/>
          </a:xfrm>
        </p:spPr>
        <p:txBody>
          <a:bodyPr/>
          <a:lstStyle>
            <a:lvl1pPr marL="0" indent="0">
              <a:buNone/>
              <a:defRPr sz="1680"/>
            </a:lvl1pPr>
            <a:lvl2pPr marL="479930" indent="0">
              <a:buNone/>
              <a:defRPr sz="1470"/>
            </a:lvl2pPr>
            <a:lvl3pPr marL="959861" indent="0">
              <a:buNone/>
              <a:defRPr sz="1260"/>
            </a:lvl3pPr>
            <a:lvl4pPr marL="1439792" indent="0">
              <a:buNone/>
              <a:defRPr sz="1049"/>
            </a:lvl4pPr>
            <a:lvl5pPr marL="1919723" indent="0">
              <a:buNone/>
              <a:defRPr sz="1049"/>
            </a:lvl5pPr>
            <a:lvl6pPr marL="2399653" indent="0">
              <a:buNone/>
              <a:defRPr sz="1049"/>
            </a:lvl6pPr>
            <a:lvl7pPr marL="2879584" indent="0">
              <a:buNone/>
              <a:defRPr sz="1049"/>
            </a:lvl7pPr>
            <a:lvl8pPr marL="3359515" indent="0">
              <a:buNone/>
              <a:defRPr sz="1049"/>
            </a:lvl8pPr>
            <a:lvl9pPr marL="3839446" indent="0">
              <a:buNone/>
              <a:defRPr sz="1049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25F6F-4BF3-4D13-837B-ACD34D341AD9}" type="datetimeFigureOut">
              <a:rPr lang="it-IT" smtClean="0"/>
              <a:t>07/10/2023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929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926" y="383299"/>
            <a:ext cx="9470887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926" y="1916484"/>
            <a:ext cx="9470887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926" y="6672698"/>
            <a:ext cx="247066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25F6F-4BF3-4D13-837B-ACD34D341AD9}" type="datetimeFigureOut">
              <a:rPr lang="it-IT" smtClean="0"/>
              <a:t>07/10/2023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7370" y="6672698"/>
            <a:ext cx="3705999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55147" y="6672698"/>
            <a:ext cx="247066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3B7D3-9804-4115-8F5B-C2F71D3192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504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959861" rtl="0" eaLnBrk="1" latinLnBrk="0" hangingPunct="1">
        <a:lnSpc>
          <a:spcPct val="90000"/>
        </a:lnSpc>
        <a:spcBef>
          <a:spcPct val="0"/>
        </a:spcBef>
        <a:buNone/>
        <a:defRPr sz="461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965" indent="-239965" algn="l" defTabSz="959861" rtl="0" eaLnBrk="1" latinLnBrk="0" hangingPunct="1">
        <a:lnSpc>
          <a:spcPct val="90000"/>
        </a:lnSpc>
        <a:spcBef>
          <a:spcPts val="1049"/>
        </a:spcBef>
        <a:buFont typeface="Arial" panose="020B0604020202020204" pitchFamily="34" charset="0"/>
        <a:buChar char="•"/>
        <a:defRPr sz="2939" kern="1200">
          <a:solidFill>
            <a:schemeClr val="tx1"/>
          </a:solidFill>
          <a:latin typeface="+mn-lt"/>
          <a:ea typeface="+mn-ea"/>
          <a:cs typeface="+mn-cs"/>
        </a:defRPr>
      </a:lvl1pPr>
      <a:lvl2pPr marL="719896" indent="-239965" algn="l" defTabSz="959861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19" kern="1200">
          <a:solidFill>
            <a:schemeClr val="tx1"/>
          </a:solidFill>
          <a:latin typeface="+mn-lt"/>
          <a:ea typeface="+mn-ea"/>
          <a:cs typeface="+mn-cs"/>
        </a:defRPr>
      </a:lvl2pPr>
      <a:lvl3pPr marL="1199827" indent="-239965" algn="l" defTabSz="959861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79758" indent="-239965" algn="l" defTabSz="959861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59688" indent="-239965" algn="l" defTabSz="959861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39619" indent="-239965" algn="l" defTabSz="959861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19550" indent="-239965" algn="l" defTabSz="959861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599481" indent="-239965" algn="l" defTabSz="959861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79411" indent="-239965" algn="l" defTabSz="959861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861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930" algn="l" defTabSz="959861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861" algn="l" defTabSz="959861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792" algn="l" defTabSz="959861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723" algn="l" defTabSz="959861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653" algn="l" defTabSz="959861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584" algn="l" defTabSz="959861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515" algn="l" defTabSz="959861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446" algn="l" defTabSz="959861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2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6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2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g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39">
              <a:schemeClr val="accent4">
                <a:lumMod val="60000"/>
                <a:lumOff val="40000"/>
              </a:schemeClr>
            </a:gs>
            <a:gs pos="91000">
              <a:srgbClr val="92D050"/>
            </a:gs>
            <a:gs pos="30000">
              <a:schemeClr val="bg1"/>
            </a:gs>
            <a:gs pos="52000">
              <a:srgbClr val="FFCCFF">
                <a:alpha val="74902"/>
              </a:srgbClr>
            </a:gs>
            <a:gs pos="69000">
              <a:schemeClr val="bg1">
                <a:alpha val="84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Carattere, testo, Elementi grafici, logo&#10;&#10;Descrizione generata automaticamente">
            <a:extLst>
              <a:ext uri="{FF2B5EF4-FFF2-40B4-BE49-F238E27FC236}">
                <a16:creationId xmlns:a16="http://schemas.microsoft.com/office/drawing/2014/main" id="{1F515248-A369-7E0F-68C0-124504301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51419" y="1180424"/>
            <a:ext cx="2536375" cy="829108"/>
          </a:xfrm>
          <a:prstGeom prst="rect">
            <a:avLst/>
          </a:prstGeom>
        </p:spPr>
      </p:pic>
      <p:pic>
        <p:nvPicPr>
          <p:cNvPr id="7" name="Immagine 6" descr="Immagine che contiene edificio, castello, Blu intenso, notte&#10;&#10;Descrizione generata automaticamente">
            <a:extLst>
              <a:ext uri="{FF2B5EF4-FFF2-40B4-BE49-F238E27FC236}">
                <a16:creationId xmlns:a16="http://schemas.microsoft.com/office/drawing/2014/main" id="{24B0EE9B-726B-D4C7-EB9D-CAA4ABDA1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311" y="5722400"/>
            <a:ext cx="4621427" cy="145151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58000"/>
              </a:prstClr>
            </a:outerShdw>
          </a:effectLst>
        </p:spPr>
      </p:pic>
      <p:pic>
        <p:nvPicPr>
          <p:cNvPr id="9" name="Immagine 8" descr="Immagine che contiene clessidra&#10;&#10;Descrizione generata automaticamente">
            <a:extLst>
              <a:ext uri="{FF2B5EF4-FFF2-40B4-BE49-F238E27FC236}">
                <a16:creationId xmlns:a16="http://schemas.microsoft.com/office/drawing/2014/main" id="{C9072997-F60A-9968-26A2-463ED3B7C2A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138" y="634494"/>
            <a:ext cx="5770662" cy="6009210"/>
          </a:xfrm>
          <a:prstGeom prst="cloudCallout">
            <a:avLst>
              <a:gd name="adj1" fmla="val -65251"/>
              <a:gd name="adj2" fmla="val 57116"/>
            </a:avLst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E1FCEFE-760A-C065-86E4-087CB19F44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24" r="-3467"/>
          <a:stretch/>
        </p:blipFill>
        <p:spPr>
          <a:xfrm rot="16200000">
            <a:off x="-1251995" y="4677244"/>
            <a:ext cx="4217249" cy="1108831"/>
          </a:xfrm>
          <a:prstGeom prst="rect">
            <a:avLst/>
          </a:prstGeom>
          <a:effectLst>
            <a:outerShdw blurRad="50800" dist="25400" dir="5400000" algn="ctr" rotWithShape="0">
              <a:schemeClr val="tx1">
                <a:alpha val="61000"/>
              </a:schemeClr>
            </a:outerShdw>
          </a:effectLst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DCDF92D1-A3A2-21AA-6F0B-89B972225AFB}"/>
              </a:ext>
            </a:extLst>
          </p:cNvPr>
          <p:cNvSpPr txBox="1">
            <a:spLocks/>
          </p:cNvSpPr>
          <p:nvPr/>
        </p:nvSpPr>
        <p:spPr>
          <a:xfrm>
            <a:off x="2327221" y="104286"/>
            <a:ext cx="8382001" cy="1346286"/>
          </a:xfrm>
          <a:prstGeom prst="rect">
            <a:avLst/>
          </a:prstGeom>
        </p:spPr>
        <p:txBody>
          <a:bodyPr vert="horz" lIns="91440" tIns="45720" rIns="91440" bIns="45720" rtlCol="0">
            <a:prstTxWarp prst="textDeflateBottom">
              <a:avLst/>
            </a:prstTxWarp>
            <a:normAutofit/>
          </a:bodyPr>
          <a:lstStyle>
            <a:lvl1pPr marL="239984" indent="-239984" algn="l" defTabSz="95993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921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890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859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827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796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764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973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000"/>
              </a:lnSpc>
              <a:buFont typeface="Arial" panose="020B0604020202020204" pitchFamily="34" charset="0"/>
              <a:buNone/>
            </a:pPr>
            <a:r>
              <a:rPr lang="it-IT" sz="8000" b="1" spc="600" dirty="0">
                <a:ln w="47625">
                  <a:solidFill>
                    <a:srgbClr val="00B050"/>
                  </a:solidFill>
                </a:ln>
                <a:solidFill>
                  <a:schemeClr val="bg1"/>
                </a:solidFill>
                <a:effectLst>
                  <a:glow rad="114300">
                    <a:srgbClr val="FF0000"/>
                  </a:glow>
                </a:effectLst>
                <a:latin typeface="Chianti XBd BT" panose="020C0803030509020204" pitchFamily="34" charset="0"/>
              </a:rPr>
              <a:t>B</a:t>
            </a:r>
            <a:r>
              <a:rPr lang="it-IT" sz="6000" b="1" spc="600" dirty="0">
                <a:ln w="47625">
                  <a:solidFill>
                    <a:srgbClr val="00B050"/>
                  </a:solidFill>
                </a:ln>
                <a:solidFill>
                  <a:schemeClr val="bg1"/>
                </a:solidFill>
                <a:effectLst>
                  <a:glow rad="114300">
                    <a:srgbClr val="FF0000"/>
                  </a:glow>
                </a:effectLst>
                <a:latin typeface="Chianti XBd BT" panose="020C0803030509020204" pitchFamily="34" charset="0"/>
              </a:rPr>
              <a:t>UON </a:t>
            </a:r>
            <a:r>
              <a:rPr lang="it-IT" sz="8000" b="1" spc="600" dirty="0">
                <a:ln w="47625">
                  <a:solidFill>
                    <a:srgbClr val="00B050"/>
                  </a:solidFill>
                </a:ln>
                <a:solidFill>
                  <a:schemeClr val="bg1"/>
                </a:solidFill>
                <a:effectLst>
                  <a:glow rad="114300">
                    <a:srgbClr val="FF0000"/>
                  </a:glow>
                </a:effectLst>
                <a:latin typeface="Chianti XBd BT" panose="020C0803030509020204" pitchFamily="34" charset="0"/>
              </a:rPr>
              <a:t>G</a:t>
            </a:r>
            <a:r>
              <a:rPr lang="it-IT" sz="6000" b="1" spc="600" dirty="0">
                <a:ln w="47625">
                  <a:solidFill>
                    <a:srgbClr val="00B050"/>
                  </a:solidFill>
                </a:ln>
                <a:solidFill>
                  <a:schemeClr val="bg1"/>
                </a:solidFill>
                <a:effectLst>
                  <a:glow rad="114300">
                    <a:srgbClr val="FF0000"/>
                  </a:glow>
                </a:effectLst>
                <a:latin typeface="Chianti XBd BT" panose="020C0803030509020204" pitchFamily="34" charset="0"/>
              </a:rPr>
              <a:t>IORNO</a:t>
            </a:r>
          </a:p>
        </p:txBody>
      </p:sp>
    </p:spTree>
    <p:extLst>
      <p:ext uri="{BB962C8B-B14F-4D97-AF65-F5344CB8AC3E}">
        <p14:creationId xmlns:p14="http://schemas.microsoft.com/office/powerpoint/2010/main" val="3205788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39">
              <a:schemeClr val="accent4">
                <a:lumMod val="60000"/>
                <a:lumOff val="40000"/>
              </a:schemeClr>
            </a:gs>
            <a:gs pos="91000">
              <a:srgbClr val="92D050"/>
            </a:gs>
            <a:gs pos="30000">
              <a:schemeClr val="bg1"/>
            </a:gs>
            <a:gs pos="52000">
              <a:srgbClr val="FFCCFF">
                <a:alpha val="74902"/>
              </a:srgbClr>
            </a:gs>
            <a:gs pos="69000">
              <a:schemeClr val="bg1">
                <a:alpha val="84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arte, modello, bianco e nero&#10;&#10;Descrizione generata automaticamente">
            <a:extLst>
              <a:ext uri="{FF2B5EF4-FFF2-40B4-BE49-F238E27FC236}">
                <a16:creationId xmlns:a16="http://schemas.microsoft.com/office/drawing/2014/main" id="{0FC6A2A6-25C5-B3ED-3C5D-7C310E7F0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0980739" cy="719893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746FE2C-9BEF-4AD6-3F7A-38AD9805E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2993" y="88773"/>
            <a:ext cx="3959360" cy="326136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87295DD-477E-9E3D-2438-BB639E64AD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7482" y="3599656"/>
            <a:ext cx="4337313" cy="3349759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AD8464F-670C-5DCD-E551-66B27147E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538" y="1403141"/>
            <a:ext cx="3374143" cy="252755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9DCF6BEB-B1FC-7D01-04E4-3C2620ACFB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4795" y="4316410"/>
            <a:ext cx="3398527" cy="2627912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695E948D-A2D9-795B-9167-1369EB2815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38" y="3853289"/>
            <a:ext cx="2977902" cy="2883414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6CAAA5D4-0555-CDD1-AA72-CA8E9C7527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8665" y="1411321"/>
            <a:ext cx="3819152" cy="2789435"/>
          </a:xfrm>
          <a:prstGeom prst="rect">
            <a:avLst/>
          </a:prstGeom>
        </p:spPr>
      </p:pic>
      <p:pic>
        <p:nvPicPr>
          <p:cNvPr id="6" name="Immagine 5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9905CE34-4927-4EC8-84A6-3776A2337D5E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8" y="6108565"/>
            <a:ext cx="3471583" cy="109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2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39">
              <a:schemeClr val="accent4">
                <a:lumMod val="60000"/>
                <a:lumOff val="40000"/>
              </a:schemeClr>
            </a:gs>
            <a:gs pos="91000">
              <a:srgbClr val="92D050"/>
            </a:gs>
            <a:gs pos="30000">
              <a:schemeClr val="bg1"/>
            </a:gs>
            <a:gs pos="52000">
              <a:srgbClr val="FFCCFF">
                <a:alpha val="74902"/>
              </a:srgbClr>
            </a:gs>
            <a:gs pos="69000">
              <a:schemeClr val="bg1">
                <a:alpha val="84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rte, modello, bianco e nero&#10;&#10;Descrizione generata automaticamente">
            <a:extLst>
              <a:ext uri="{FF2B5EF4-FFF2-40B4-BE49-F238E27FC236}">
                <a16:creationId xmlns:a16="http://schemas.microsoft.com/office/drawing/2014/main" id="{4BE91404-7C21-AC74-1500-DFADC6282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0923785" cy="719893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746FE2C-9BEF-4AD6-3F7A-38AD9805E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2993" y="179547"/>
            <a:ext cx="3959360" cy="307981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87295DD-477E-9E3D-2438-BB639E64AD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7482" y="3599656"/>
            <a:ext cx="4337313" cy="3349759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AD8464F-670C-5DCD-E551-66B27147E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986" y="1403141"/>
            <a:ext cx="2949247" cy="252755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9DCF6BEB-B1FC-7D01-04E4-3C2620ACFB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231" y="4316410"/>
            <a:ext cx="3297654" cy="2627912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695E948D-A2D9-795B-9167-1369EB2815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049" y="3853289"/>
            <a:ext cx="2791479" cy="2883414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6CAAA5D4-0555-CDD1-AA72-CA8E9C7527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6204" y="1465109"/>
            <a:ext cx="3224074" cy="2789435"/>
          </a:xfrm>
          <a:prstGeom prst="rect">
            <a:avLst/>
          </a:prstGeom>
        </p:spPr>
      </p:pic>
      <p:pic>
        <p:nvPicPr>
          <p:cNvPr id="6" name="Immagine 5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9905CE34-4927-4EC8-84A6-3776A2337D5E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8" y="6108565"/>
            <a:ext cx="3471583" cy="109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96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39">
              <a:schemeClr val="accent4">
                <a:lumMod val="60000"/>
                <a:lumOff val="40000"/>
              </a:schemeClr>
            </a:gs>
            <a:gs pos="91000">
              <a:srgbClr val="92D050"/>
            </a:gs>
            <a:gs pos="30000">
              <a:schemeClr val="bg1"/>
            </a:gs>
            <a:gs pos="52000">
              <a:srgbClr val="FFCCFF">
                <a:alpha val="74902"/>
              </a:srgbClr>
            </a:gs>
            <a:gs pos="69000">
              <a:schemeClr val="bg1">
                <a:alpha val="84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Due Note a Vasto Revolution”: un sabato indimenticabile per la reunion dei  40 anni | Chiaro Quotidiano">
            <a:extLst>
              <a:ext uri="{FF2B5EF4-FFF2-40B4-BE49-F238E27FC236}">
                <a16:creationId xmlns:a16="http://schemas.microsoft.com/office/drawing/2014/main" id="{23DA97D3-7451-65E7-92A1-3C0B68851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903" y="3599656"/>
            <a:ext cx="5634933" cy="422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ue Note a Vasto Revolution”: un sabato indimenticabile per la reunion dei  40 anni | Chiaro Quotidiano">
            <a:extLst>
              <a:ext uri="{FF2B5EF4-FFF2-40B4-BE49-F238E27FC236}">
                <a16:creationId xmlns:a16="http://schemas.microsoft.com/office/drawing/2014/main" id="{3C4485F9-9D7C-4F43-E8BA-BE6A6B8F1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4320">
            <a:off x="348792" y="4165742"/>
            <a:ext cx="4101004" cy="307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anista Indie">
            <a:extLst>
              <a:ext uri="{FF2B5EF4-FFF2-40B4-BE49-F238E27FC236}">
                <a16:creationId xmlns:a16="http://schemas.microsoft.com/office/drawing/2014/main" id="{0FBD4B6F-51DA-0D3A-4B4F-7C785C968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2932">
            <a:off x="6526395" y="3735875"/>
            <a:ext cx="4986338" cy="331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a Differenza di nuovo in tour">
            <a:extLst>
              <a:ext uri="{FF2B5EF4-FFF2-40B4-BE49-F238E27FC236}">
                <a16:creationId xmlns:a16="http://schemas.microsoft.com/office/drawing/2014/main" id="{2B2186EE-3582-178A-5BFE-DCF3B186E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976">
            <a:off x="435180" y="-95578"/>
            <a:ext cx="8066031" cy="453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915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39">
              <a:schemeClr val="accent4">
                <a:lumMod val="60000"/>
                <a:lumOff val="40000"/>
              </a:schemeClr>
            </a:gs>
            <a:gs pos="91000">
              <a:srgbClr val="92D050"/>
            </a:gs>
            <a:gs pos="30000">
              <a:schemeClr val="bg1"/>
            </a:gs>
            <a:gs pos="52000">
              <a:srgbClr val="FFCCFF">
                <a:alpha val="74902"/>
              </a:srgbClr>
            </a:gs>
            <a:gs pos="69000">
              <a:schemeClr val="bg1">
                <a:alpha val="84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anista Indie">
            <a:extLst>
              <a:ext uri="{FF2B5EF4-FFF2-40B4-BE49-F238E27FC236}">
                <a16:creationId xmlns:a16="http://schemas.microsoft.com/office/drawing/2014/main" id="{0FBD4B6F-51DA-0D3A-4B4F-7C785C968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881131"/>
            <a:ext cx="4986338" cy="331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a Differenza di nuovo in tour">
            <a:extLst>
              <a:ext uri="{FF2B5EF4-FFF2-40B4-BE49-F238E27FC236}">
                <a16:creationId xmlns:a16="http://schemas.microsoft.com/office/drawing/2014/main" id="{2B2186EE-3582-178A-5BFE-DCF3B186E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6312">
            <a:off x="-111996" y="-192696"/>
            <a:ext cx="8577441" cy="482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1C1B2EF2-D55F-2594-9978-2A8423F41F3C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427108">
            <a:off x="3525004" y="2832023"/>
            <a:ext cx="7627938" cy="4910617"/>
          </a:xfrm>
          <a:solidFill>
            <a:srgbClr val="FFD9FF">
              <a:alpha val="54000"/>
            </a:srgbClr>
          </a:solidFill>
        </p:spPr>
        <p:txBody>
          <a:bodyPr>
            <a:normAutofit/>
          </a:bodyPr>
          <a:lstStyle/>
          <a:p>
            <a:pPr marL="355600" indent="-355600">
              <a:buFont typeface="Wingdings" panose="05000000000000000000" pitchFamily="2" charset="2"/>
              <a:buChar char="Ø"/>
            </a:pPr>
            <a:r>
              <a:rPr lang="it-IT" sz="3600" b="1" i="0" u="none" strike="noStrike" baseline="0" dirty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ZapfHumnst Dm BT" panose="020B0602050508020304" pitchFamily="34" charset="0"/>
              </a:rPr>
              <a:t>Un </a:t>
            </a:r>
            <a:r>
              <a:rPr lang="it-IT" sz="3600" b="1" i="0" u="none" strike="noStrike" baseline="0" dirty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ZapfHumnst Ult BT" panose="020B0805050508020204" pitchFamily="34" charset="0"/>
              </a:rPr>
              <a:t>Oratorio senza Musica</a:t>
            </a:r>
            <a:r>
              <a:rPr lang="it-IT" sz="2800" b="1" i="0" u="none" strike="noStrike" baseline="0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ZapfHumnst Dm BT" panose="020B0602050508020304" pitchFamily="34" charset="0"/>
              </a:rPr>
              <a:t>, </a:t>
            </a:r>
            <a:br>
              <a:rPr lang="it-IT" sz="2800" b="1" i="0" u="none" strike="noStrike" baseline="0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ZapfHumnst Dm BT" panose="020B0602050508020304" pitchFamily="34" charset="0"/>
              </a:rPr>
            </a:br>
            <a:r>
              <a:rPr lang="it-IT" sz="2800" b="1" i="0" u="none" strike="noStrike" baseline="0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ZapfHumnst Dm BT" panose="020B0602050508020304" pitchFamily="34" charset="0"/>
              </a:rPr>
              <a:t>e come un </a:t>
            </a:r>
            <a:r>
              <a:rPr lang="it-IT" sz="3200" b="1" i="0" u="none" strike="noStrike" baseline="0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ZapfHumnst Ult BT" panose="020B0805050508020204" pitchFamily="34" charset="0"/>
              </a:rPr>
              <a:t>corpo</a:t>
            </a:r>
            <a:r>
              <a:rPr lang="it-IT" sz="3200" b="1" i="0" u="none" strike="noStrike" baseline="0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ZapfHumnst Dm BT" panose="020B0602050508020304" pitchFamily="34" charset="0"/>
              </a:rPr>
              <a:t> </a:t>
            </a:r>
            <a:r>
              <a:rPr lang="it-IT" sz="3200" b="1" i="0" u="none" strike="noStrike" baseline="0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ZapfHumnst Ult BT" panose="020B0805050508020204" pitchFamily="34" charset="0"/>
              </a:rPr>
              <a:t>senza</a:t>
            </a:r>
            <a:r>
              <a:rPr lang="it-IT" sz="3200" b="1" i="0" u="none" strike="noStrike" baseline="0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ZapfHumnst Dm BT" panose="020B0602050508020304" pitchFamily="34" charset="0"/>
              </a:rPr>
              <a:t> </a:t>
            </a:r>
            <a:r>
              <a:rPr lang="it-IT" sz="3200" b="1" i="0" u="none" strike="noStrike" baseline="0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ZapfHumnst Ult BT" panose="020B0805050508020204" pitchFamily="34" charset="0"/>
              </a:rPr>
              <a:t>CUORE</a:t>
            </a:r>
            <a:r>
              <a:rPr lang="it-IT" sz="2800" b="1" i="0" u="none" strike="noStrike" baseline="0" dirty="0">
                <a:solidFill>
                  <a:srgbClr val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ZapfHumnst Dm BT" panose="020B0602050508020304" pitchFamily="34" charset="0"/>
              </a:rPr>
              <a:t>, </a:t>
            </a:r>
          </a:p>
          <a:p>
            <a:pPr marL="355600" indent="-355600">
              <a:buFont typeface="Wingdings" panose="05000000000000000000" pitchFamily="2" charset="2"/>
              <a:buChar char="Ø"/>
            </a:pPr>
            <a:r>
              <a:rPr lang="it-IT" sz="2800" b="1" i="1" u="none" strike="noStrike" baseline="0" dirty="0">
                <a:solidFill>
                  <a:srgbClr val="000000"/>
                </a:solidFill>
                <a:latin typeface="ZapfHumnst Dm BT" panose="020B0602050508020304" pitchFamily="34" charset="0"/>
              </a:rPr>
              <a:t>questa è una frase di </a:t>
            </a:r>
            <a:r>
              <a:rPr lang="it-IT" sz="2800" b="1" i="1" u="none" strike="noStrike" baseline="0" dirty="0">
                <a:solidFill>
                  <a:srgbClr val="000000"/>
                </a:solidFill>
                <a:latin typeface="ZapfHumnst Ult BT" panose="020B0805050508020204" pitchFamily="34" charset="0"/>
              </a:rPr>
              <a:t>Don Bosco</a:t>
            </a:r>
            <a:r>
              <a:rPr lang="it-IT" sz="2800" b="1" i="1" u="none" strike="noStrike" baseline="0" dirty="0">
                <a:solidFill>
                  <a:srgbClr val="000000"/>
                </a:solidFill>
                <a:latin typeface="ZapfHumnst Dm BT" panose="020B0602050508020304" pitchFamily="34" charset="0"/>
              </a:rPr>
              <a:t>, </a:t>
            </a:r>
            <a:br>
              <a:rPr lang="it-IT" sz="2800" b="1" i="1" u="none" strike="noStrike" baseline="0" dirty="0">
                <a:solidFill>
                  <a:srgbClr val="000000"/>
                </a:solidFill>
                <a:latin typeface="ZapfHumnst Dm BT" panose="020B0602050508020304" pitchFamily="34" charset="0"/>
              </a:rPr>
            </a:br>
            <a:r>
              <a:rPr lang="it-IT" sz="2800" b="1" i="1" u="none" strike="noStrike" baseline="0" dirty="0">
                <a:solidFill>
                  <a:srgbClr val="000000"/>
                </a:solidFill>
                <a:latin typeface="ZapfHumnst Dm BT" panose="020B0602050508020304" pitchFamily="34" charset="0"/>
              </a:rPr>
              <a:t>che condivido in pieno</a:t>
            </a:r>
            <a:endParaRPr lang="it-IT" sz="2800" b="1" i="0" u="none" strike="noStrike" baseline="0" dirty="0">
              <a:solidFill>
                <a:srgbClr val="000000"/>
              </a:solidFill>
              <a:latin typeface="ZapfHumnst Dm BT" panose="020B0602050508020304" pitchFamily="34" charset="0"/>
            </a:endParaRPr>
          </a:p>
          <a:p>
            <a:pPr marL="355600" indent="-355600">
              <a:buFont typeface="Wingdings" panose="05000000000000000000" pitchFamily="2" charset="2"/>
              <a:buChar char="Ø"/>
            </a:pPr>
            <a:r>
              <a:rPr lang="it-IT" sz="2800" b="1" i="0" u="none" strike="noStrike" baseline="0" dirty="0">
                <a:solidFill>
                  <a:srgbClr val="000000"/>
                </a:solidFill>
                <a:latin typeface="ZapfHumnst Dm BT" panose="020B0602050508020304" pitchFamily="34" charset="0"/>
              </a:rPr>
              <a:t>ricorderai (</a:t>
            </a:r>
            <a:r>
              <a:rPr lang="it-IT" sz="2800" b="1" i="0" u="none" strike="noStrike" baseline="0" dirty="0">
                <a:solidFill>
                  <a:srgbClr val="000000"/>
                </a:solidFill>
                <a:latin typeface="ZapfHumnst Ult BT" panose="020B0805050508020204" pitchFamily="34" charset="0"/>
              </a:rPr>
              <a:t>Fabio</a:t>
            </a:r>
            <a:r>
              <a:rPr lang="it-IT" sz="2800" b="1" i="0" u="none" strike="noStrike" baseline="0" dirty="0">
                <a:solidFill>
                  <a:srgbClr val="000000"/>
                </a:solidFill>
                <a:latin typeface="ZapfHumnst Dm BT" panose="020B0602050508020304" pitchFamily="34" charset="0"/>
              </a:rPr>
              <a:t>) anche la musica messa </a:t>
            </a:r>
            <a:br>
              <a:rPr lang="it-IT" sz="2800" b="1" i="0" u="none" strike="noStrike" baseline="0" dirty="0">
                <a:solidFill>
                  <a:srgbClr val="000000"/>
                </a:solidFill>
                <a:latin typeface="ZapfHumnst Dm BT" panose="020B0602050508020304" pitchFamily="34" charset="0"/>
              </a:rPr>
            </a:br>
            <a:r>
              <a:rPr lang="it-IT" sz="2800" b="1" i="0" u="none" strike="noStrike" baseline="0" dirty="0">
                <a:solidFill>
                  <a:srgbClr val="000000"/>
                </a:solidFill>
                <a:latin typeface="ZapfHumnst Dm BT" panose="020B0602050508020304" pitchFamily="34" charset="0"/>
              </a:rPr>
              <a:t>sul cornicione della mia camera </a:t>
            </a:r>
            <a:br>
              <a:rPr lang="it-IT" sz="2800" b="1" i="0" u="none" strike="noStrike" baseline="0" dirty="0">
                <a:solidFill>
                  <a:srgbClr val="000000"/>
                </a:solidFill>
                <a:latin typeface="ZapfHumnst Dm BT" panose="020B0602050508020304" pitchFamily="34" charset="0"/>
              </a:rPr>
            </a:br>
            <a:r>
              <a:rPr lang="it-IT" sz="2800" b="1" i="0" u="none" strike="noStrike" baseline="0" dirty="0">
                <a:solidFill>
                  <a:srgbClr val="000000"/>
                </a:solidFill>
                <a:latin typeface="ZapfHumnst Dm BT" panose="020B0602050508020304" pitchFamily="34" charset="0"/>
              </a:rPr>
              <a:t>nei giorni di FESTA, </a:t>
            </a:r>
            <a:br>
              <a:rPr lang="it-IT" sz="2800" b="1" i="0" u="none" strike="noStrike" baseline="0" dirty="0">
                <a:solidFill>
                  <a:srgbClr val="000000"/>
                </a:solidFill>
                <a:latin typeface="ZapfHumnst Dm BT" panose="020B0602050508020304" pitchFamily="34" charset="0"/>
              </a:rPr>
            </a:br>
            <a:r>
              <a:rPr lang="it-IT" sz="2800" b="1" i="0" u="none" strike="noStrike" baseline="0" dirty="0">
                <a:solidFill>
                  <a:srgbClr val="000000"/>
                </a:solidFill>
                <a:latin typeface="ZapfHumnst Dm BT" panose="020B0602050508020304" pitchFamily="34" charset="0"/>
              </a:rPr>
              <a:t>prima di trasferire i comandi dal piccolo Bar. </a:t>
            </a:r>
          </a:p>
        </p:txBody>
      </p:sp>
      <p:sp>
        <p:nvSpPr>
          <p:cNvPr id="3" name="Segnaposto contenuto 4">
            <a:extLst>
              <a:ext uri="{FF2B5EF4-FFF2-40B4-BE49-F238E27FC236}">
                <a16:creationId xmlns:a16="http://schemas.microsoft.com/office/drawing/2014/main" id="{1BA544D6-CDC4-BED9-DC80-9B8C8BECE460}"/>
              </a:ext>
            </a:extLst>
          </p:cNvPr>
          <p:cNvSpPr txBox="1">
            <a:spLocks/>
          </p:cNvSpPr>
          <p:nvPr/>
        </p:nvSpPr>
        <p:spPr>
          <a:xfrm>
            <a:off x="238850" y="-141371"/>
            <a:ext cx="10838707" cy="13892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39965" indent="-239965" algn="l" defTabSz="959861" rtl="0" eaLnBrk="1" latinLnBrk="0" hangingPunct="1">
              <a:lnSpc>
                <a:spcPct val="90000"/>
              </a:lnSpc>
              <a:spcBef>
                <a:spcPts val="1049"/>
              </a:spcBef>
              <a:buFont typeface="Arial" panose="020B0604020202020204" pitchFamily="34" charset="0"/>
              <a:buChar char="•"/>
              <a:defRPr sz="2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896" indent="-239965" algn="l" defTabSz="959861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827" indent="-239965" algn="l" defTabSz="959861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758" indent="-239965" algn="l" defTabSz="959861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688" indent="-239965" algn="l" defTabSz="959861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619" indent="-239965" algn="l" defTabSz="959861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550" indent="-239965" algn="l" defTabSz="959861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481" indent="-239965" algn="l" defTabSz="959861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9411" indent="-239965" algn="l" defTabSz="959861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3200" dirty="0">
              <a:solidFill>
                <a:srgbClr val="FF0000"/>
              </a:solidFill>
              <a:latin typeface="American Captain Eternal" panose="02000503030000020004" pitchFamily="5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6500" dirty="0">
                <a:solidFill>
                  <a:srgbClr val="FF0000"/>
                </a:solidFill>
                <a:latin typeface="Seagull Hv BT" panose="0209080305050A020404" pitchFamily="18" charset="0"/>
              </a:rPr>
              <a:t>RELAZIONE SPORT E MUSICA</a:t>
            </a:r>
          </a:p>
        </p:txBody>
      </p:sp>
      <p:pic>
        <p:nvPicPr>
          <p:cNvPr id="4" name="Immagine 3" descr="Immagine che contiene testo, Carattere, bianco, Elementi grafici&#10;&#10;Descrizione generata automaticamente">
            <a:extLst>
              <a:ext uri="{FF2B5EF4-FFF2-40B4-BE49-F238E27FC236}">
                <a16:creationId xmlns:a16="http://schemas.microsoft.com/office/drawing/2014/main" id="{59DA5AF5-C89E-CBCA-55A9-137847CDDD1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9313">
            <a:off x="1142492" y="1190894"/>
            <a:ext cx="3572256" cy="1819966"/>
          </a:xfrm>
          <a:prstGeom prst="wedgeEllipseCallout">
            <a:avLst>
              <a:gd name="adj1" fmla="val -20231"/>
              <a:gd name="adj2" fmla="val 37910"/>
            </a:avLst>
          </a:prstGeom>
        </p:spPr>
      </p:pic>
    </p:spTree>
    <p:extLst>
      <p:ext uri="{BB962C8B-B14F-4D97-AF65-F5344CB8AC3E}">
        <p14:creationId xmlns:p14="http://schemas.microsoft.com/office/powerpoint/2010/main" val="1753551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39">
              <a:schemeClr val="accent4">
                <a:lumMod val="60000"/>
                <a:lumOff val="40000"/>
              </a:schemeClr>
            </a:gs>
            <a:gs pos="91000">
              <a:srgbClr val="92D050"/>
            </a:gs>
            <a:gs pos="30000">
              <a:schemeClr val="bg1"/>
            </a:gs>
            <a:gs pos="52000">
              <a:srgbClr val="FFCCFF">
                <a:alpha val="74902"/>
              </a:srgbClr>
            </a:gs>
            <a:gs pos="69000">
              <a:schemeClr val="bg1">
                <a:alpha val="84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anista Indie">
            <a:extLst>
              <a:ext uri="{FF2B5EF4-FFF2-40B4-BE49-F238E27FC236}">
                <a16:creationId xmlns:a16="http://schemas.microsoft.com/office/drawing/2014/main" id="{0FBD4B6F-51DA-0D3A-4B4F-7C785C968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881131"/>
            <a:ext cx="4986338" cy="331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a Differenza di nuovo in tour">
            <a:extLst>
              <a:ext uri="{FF2B5EF4-FFF2-40B4-BE49-F238E27FC236}">
                <a16:creationId xmlns:a16="http://schemas.microsoft.com/office/drawing/2014/main" id="{2B2186EE-3582-178A-5BFE-DCF3B186E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6312">
            <a:off x="-161364" y="-411461"/>
            <a:ext cx="8577441" cy="482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contenuto 4">
            <a:extLst>
              <a:ext uri="{FF2B5EF4-FFF2-40B4-BE49-F238E27FC236}">
                <a16:creationId xmlns:a16="http://schemas.microsoft.com/office/drawing/2014/main" id="{BD3EFE23-AC92-25DD-FDCF-903760F9E840}"/>
              </a:ext>
            </a:extLst>
          </p:cNvPr>
          <p:cNvSpPr txBox="1">
            <a:spLocks/>
          </p:cNvSpPr>
          <p:nvPr/>
        </p:nvSpPr>
        <p:spPr>
          <a:xfrm rot="21322470">
            <a:off x="2424053" y="132189"/>
            <a:ext cx="9132383" cy="6934933"/>
          </a:xfrm>
          <a:prstGeom prst="rect">
            <a:avLst/>
          </a:prstGeom>
          <a:solidFill>
            <a:schemeClr val="bg1">
              <a:lumMod val="50000"/>
              <a:alpha val="16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39965" indent="-239965" algn="l" defTabSz="959861" rtl="0" eaLnBrk="1" latinLnBrk="0" hangingPunct="1">
              <a:lnSpc>
                <a:spcPct val="90000"/>
              </a:lnSpc>
              <a:spcBef>
                <a:spcPts val="1049"/>
              </a:spcBef>
              <a:buFont typeface="Arial" panose="020B0604020202020204" pitchFamily="34" charset="0"/>
              <a:buChar char="•"/>
              <a:defRPr sz="2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896" indent="-239965" algn="l" defTabSz="959861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827" indent="-239965" algn="l" defTabSz="959861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758" indent="-239965" algn="l" defTabSz="959861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688" indent="-239965" algn="l" defTabSz="959861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619" indent="-239965" algn="l" defTabSz="959861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550" indent="-239965" algn="l" defTabSz="959861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481" indent="-239965" algn="l" defTabSz="959861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9411" indent="-239965" algn="l" defTabSz="959861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it-IT" sz="2800" b="1" dirty="0">
                <a:solidFill>
                  <a:srgbClr val="000000"/>
                </a:solidFill>
                <a:effectLst/>
                <a:latin typeface="ZapfHumnst Dm BT" panose="020B0602050508020304" pitchFamily="34" charset="0"/>
              </a:rPr>
              <a:t> è </a:t>
            </a:r>
            <a:r>
              <a:rPr lang="it-IT" sz="3600" b="1" dirty="0">
                <a:solidFill>
                  <a:srgbClr val="FF0000"/>
                </a:solidFill>
                <a:effectLst>
                  <a:glow rad="203200">
                    <a:schemeClr val="bg1">
                      <a:alpha val="78000"/>
                    </a:schemeClr>
                  </a:glow>
                </a:effectLst>
                <a:latin typeface="ZapfHumnst Ult BT" panose="020B0805050508020204" pitchFamily="34" charset="0"/>
              </a:rPr>
              <a:t>festa</a:t>
            </a:r>
            <a:r>
              <a:rPr lang="it-IT" sz="2800" b="1" dirty="0">
                <a:solidFill>
                  <a:srgbClr val="000000"/>
                </a:solidFill>
                <a:effectLst/>
                <a:latin typeface="ZapfHumnst Dm BT" panose="020B0602050508020304" pitchFamily="34" charset="0"/>
              </a:rPr>
              <a:t>, nell’esecuzione;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800" b="1" dirty="0">
                <a:solidFill>
                  <a:srgbClr val="000000"/>
                </a:solidFill>
                <a:effectLst/>
                <a:latin typeface="ZapfHumnst Dm BT" panose="020B0602050508020304" pitchFamily="34" charset="0"/>
              </a:rPr>
              <a:t> è </a:t>
            </a:r>
            <a:r>
              <a:rPr lang="it-IT" sz="3600" b="1" dirty="0">
                <a:solidFill>
                  <a:srgbClr val="FF0000"/>
                </a:solidFill>
                <a:effectLst>
                  <a:glow rad="203200">
                    <a:schemeClr val="bg1">
                      <a:alpha val="78000"/>
                    </a:schemeClr>
                  </a:glow>
                </a:effectLst>
                <a:latin typeface="ZapfHumnst Ult BT" panose="020B0805050508020204" pitchFamily="34" charset="0"/>
              </a:rPr>
              <a:t>studio</a:t>
            </a:r>
            <a:r>
              <a:rPr lang="it-IT" sz="2800" b="1" dirty="0">
                <a:solidFill>
                  <a:srgbClr val="000000"/>
                </a:solidFill>
                <a:effectLst/>
                <a:latin typeface="ZapfHumnst Dm BT" panose="020B0602050508020304" pitchFamily="34" charset="0"/>
              </a:rPr>
              <a:t>, nella lettura dello spartito;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800" b="1" dirty="0">
                <a:solidFill>
                  <a:srgbClr val="000000"/>
                </a:solidFill>
                <a:effectLst/>
                <a:latin typeface="ZapfHumnst Dm BT" panose="020B0602050508020304" pitchFamily="34" charset="0"/>
              </a:rPr>
              <a:t> è </a:t>
            </a:r>
            <a:r>
              <a:rPr lang="it-IT" sz="3600" b="1" dirty="0">
                <a:solidFill>
                  <a:srgbClr val="FF0000"/>
                </a:solidFill>
                <a:effectLst>
                  <a:glow rad="203200">
                    <a:schemeClr val="bg1">
                      <a:alpha val="78000"/>
                    </a:schemeClr>
                  </a:glow>
                </a:effectLst>
                <a:latin typeface="ZapfHumnst Ult BT" panose="020B0805050508020204" pitchFamily="34" charset="0"/>
              </a:rPr>
              <a:t>allenamento</a:t>
            </a:r>
            <a:r>
              <a:rPr lang="it-IT" sz="2800" b="1" dirty="0">
                <a:solidFill>
                  <a:srgbClr val="000000"/>
                </a:solidFill>
                <a:effectLst/>
                <a:latin typeface="ZapfHumnst Dm BT" panose="020B0602050508020304" pitchFamily="34" charset="0"/>
              </a:rPr>
              <a:t>, nei giorni di apprendimento;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800" b="1" dirty="0">
                <a:solidFill>
                  <a:srgbClr val="000000"/>
                </a:solidFill>
                <a:effectLst/>
                <a:latin typeface="ZapfHumnst Dm BT" panose="020B0602050508020304" pitchFamily="34" charset="0"/>
              </a:rPr>
              <a:t> è </a:t>
            </a:r>
            <a:r>
              <a:rPr lang="it-IT" sz="3600" b="1" dirty="0">
                <a:solidFill>
                  <a:srgbClr val="FF0000"/>
                </a:solidFill>
                <a:effectLst>
                  <a:glow rad="203200">
                    <a:schemeClr val="bg1">
                      <a:alpha val="78000"/>
                    </a:schemeClr>
                  </a:glow>
                </a:effectLst>
                <a:latin typeface="ZapfHumnst Ult BT" panose="020B0805050508020204" pitchFamily="34" charset="0"/>
              </a:rPr>
              <a:t>soddisfazione</a:t>
            </a:r>
            <a:r>
              <a:rPr lang="it-IT" sz="2800" b="1" dirty="0">
                <a:solidFill>
                  <a:srgbClr val="000000"/>
                </a:solidFill>
                <a:effectLst/>
                <a:latin typeface="ZapfHumnst Dm BT" panose="020B0602050508020304" pitchFamily="34" charset="0"/>
              </a:rPr>
              <a:t>, </a:t>
            </a:r>
            <a:br>
              <a:rPr lang="it-IT" sz="2800" b="1" dirty="0">
                <a:solidFill>
                  <a:srgbClr val="000000"/>
                </a:solidFill>
                <a:effectLst/>
                <a:latin typeface="ZapfHumnst Dm BT" panose="020B0602050508020304" pitchFamily="34" charset="0"/>
              </a:rPr>
            </a:br>
            <a:r>
              <a:rPr lang="it-IT" sz="2800" b="1" dirty="0">
                <a:solidFill>
                  <a:srgbClr val="000000"/>
                </a:solidFill>
                <a:effectLst/>
                <a:latin typeface="ZapfHumnst Dm BT" panose="020B0602050508020304" pitchFamily="34" charset="0"/>
              </a:rPr>
              <a:t> nel ricordare i passaggi fondamentali;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800" b="1" dirty="0">
                <a:solidFill>
                  <a:srgbClr val="000000"/>
                </a:solidFill>
                <a:effectLst/>
                <a:latin typeface="ZapfHumnst Dm BT" panose="020B0602050508020304" pitchFamily="34" charset="0"/>
              </a:rPr>
              <a:t> è </a:t>
            </a:r>
            <a:r>
              <a:rPr lang="it-IT" sz="3600" b="1" dirty="0">
                <a:solidFill>
                  <a:srgbClr val="FF0000"/>
                </a:solidFill>
                <a:effectLst>
                  <a:glow rad="203200">
                    <a:schemeClr val="bg1">
                      <a:alpha val="78000"/>
                    </a:schemeClr>
                  </a:glow>
                </a:effectLst>
                <a:latin typeface="ZapfHumnst Ult BT" panose="020B0805050508020204" pitchFamily="34" charset="0"/>
              </a:rPr>
              <a:t>collaborazione</a:t>
            </a:r>
            <a:r>
              <a:rPr lang="it-IT" sz="2800" b="1" dirty="0">
                <a:solidFill>
                  <a:srgbClr val="000000"/>
                </a:solidFill>
                <a:effectLst/>
                <a:latin typeface="ZapfHumnst Dm BT" panose="020B0602050508020304" pitchFamily="34" charset="0"/>
              </a:rPr>
              <a:t>, </a:t>
            </a:r>
            <a:br>
              <a:rPr lang="it-IT" sz="2800" b="1" dirty="0">
                <a:solidFill>
                  <a:srgbClr val="000000"/>
                </a:solidFill>
                <a:effectLst/>
                <a:latin typeface="ZapfHumnst Dm BT" panose="020B0602050508020304" pitchFamily="34" charset="0"/>
              </a:rPr>
            </a:br>
            <a:r>
              <a:rPr lang="it-IT" sz="2800" b="1" dirty="0">
                <a:solidFill>
                  <a:srgbClr val="000000"/>
                </a:solidFill>
                <a:effectLst/>
                <a:latin typeface="ZapfHumnst Dm BT" panose="020B0602050508020304" pitchFamily="34" charset="0"/>
              </a:rPr>
              <a:t> nel cantare o suonare   insieme;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800" b="1" dirty="0">
                <a:solidFill>
                  <a:srgbClr val="000000"/>
                </a:solidFill>
                <a:effectLst/>
                <a:latin typeface="ZapfHumnst Dm BT" panose="020B0602050508020304" pitchFamily="34" charset="0"/>
              </a:rPr>
              <a:t> è </a:t>
            </a:r>
            <a:r>
              <a:rPr lang="it-IT" sz="3600" b="1" dirty="0">
                <a:solidFill>
                  <a:srgbClr val="FF0000"/>
                </a:solidFill>
                <a:effectLst>
                  <a:glow rad="203200">
                    <a:schemeClr val="bg1">
                      <a:alpha val="78000"/>
                    </a:schemeClr>
                  </a:glow>
                </a:effectLst>
                <a:latin typeface="ZapfHumnst Ult BT" panose="020B0805050508020204" pitchFamily="34" charset="0"/>
              </a:rPr>
              <a:t>stupore</a:t>
            </a:r>
            <a:r>
              <a:rPr lang="it-IT" sz="2800" b="1" dirty="0">
                <a:solidFill>
                  <a:srgbClr val="000000"/>
                </a:solidFill>
                <a:effectLst/>
                <a:latin typeface="ZapfHumnst Dm BT" panose="020B0602050508020304" pitchFamily="34" charset="0"/>
              </a:rPr>
              <a:t>, </a:t>
            </a:r>
            <a:br>
              <a:rPr lang="it-IT" sz="2800" b="1" dirty="0">
                <a:solidFill>
                  <a:srgbClr val="000000"/>
                </a:solidFill>
                <a:effectLst/>
                <a:latin typeface="ZapfHumnst Dm BT" panose="020B0602050508020304" pitchFamily="34" charset="0"/>
              </a:rPr>
            </a:br>
            <a:r>
              <a:rPr lang="it-IT" sz="2800" b="1" dirty="0">
                <a:solidFill>
                  <a:srgbClr val="000000"/>
                </a:solidFill>
                <a:effectLst/>
                <a:latin typeface="ZapfHumnst Dm BT" panose="020B0602050508020304" pitchFamily="34" charset="0"/>
              </a:rPr>
              <a:t> nei momenti di esecuzione/animazione;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800" b="1" dirty="0">
                <a:solidFill>
                  <a:srgbClr val="000000"/>
                </a:solidFill>
                <a:effectLst/>
                <a:latin typeface="ZapfHumnst Dm BT" panose="020B0602050508020304" pitchFamily="34" charset="0"/>
              </a:rPr>
              <a:t> è </a:t>
            </a:r>
            <a:r>
              <a:rPr lang="it-IT" sz="3600" b="1" dirty="0">
                <a:solidFill>
                  <a:srgbClr val="FF0000"/>
                </a:solidFill>
                <a:effectLst>
                  <a:glow rad="203200">
                    <a:schemeClr val="bg1">
                      <a:alpha val="78000"/>
                    </a:schemeClr>
                  </a:glow>
                </a:effectLst>
                <a:latin typeface="ZapfHumnst Ult BT" panose="020B0805050508020204" pitchFamily="34" charset="0"/>
              </a:rPr>
              <a:t>coinvolgimento</a:t>
            </a:r>
            <a:r>
              <a:rPr lang="it-IT" sz="2800" b="1" dirty="0">
                <a:solidFill>
                  <a:srgbClr val="000000"/>
                </a:solidFill>
                <a:effectLst/>
                <a:latin typeface="ZapfHumnst Dm BT" panose="020B0602050508020304" pitchFamily="34" charset="0"/>
              </a:rPr>
              <a:t>, </a:t>
            </a:r>
            <a:br>
              <a:rPr lang="it-IT" sz="2800" b="1" dirty="0">
                <a:solidFill>
                  <a:srgbClr val="000000"/>
                </a:solidFill>
                <a:effectLst/>
                <a:latin typeface="ZapfHumnst Dm BT" panose="020B0602050508020304" pitchFamily="34" charset="0"/>
              </a:rPr>
            </a:br>
            <a:r>
              <a:rPr lang="it-IT" sz="2800" b="1" dirty="0">
                <a:solidFill>
                  <a:srgbClr val="000000"/>
                </a:solidFill>
                <a:effectLst/>
                <a:latin typeface="ZapfHumnst Dm BT" panose="020B0602050508020304" pitchFamily="34" charset="0"/>
              </a:rPr>
              <a:t>impossibile restare insensibili alle frequenze </a:t>
            </a:r>
            <a:br>
              <a:rPr lang="it-IT" sz="2800" b="1" dirty="0">
                <a:solidFill>
                  <a:srgbClr val="000000"/>
                </a:solidFill>
                <a:effectLst/>
                <a:latin typeface="ZapfHumnst Dm BT" panose="020B0602050508020304" pitchFamily="34" charset="0"/>
              </a:rPr>
            </a:br>
            <a:r>
              <a:rPr lang="it-IT" sz="2800" b="1" dirty="0">
                <a:solidFill>
                  <a:srgbClr val="000000"/>
                </a:solidFill>
                <a:effectLst/>
                <a:latin typeface="ZapfHumnst Dm BT" panose="020B0602050508020304" pitchFamily="34" charset="0"/>
              </a:rPr>
              <a:t>che ti avvolgono e penetrano nel tuo corpo </a:t>
            </a:r>
            <a:br>
              <a:rPr lang="it-IT" sz="2800" b="1" dirty="0">
                <a:solidFill>
                  <a:srgbClr val="000000"/>
                </a:solidFill>
                <a:effectLst/>
                <a:latin typeface="ZapfHumnst Dm BT" panose="020B0602050508020304" pitchFamily="34" charset="0"/>
              </a:rPr>
            </a:br>
            <a:r>
              <a:rPr lang="it-IT" sz="2800" b="1" dirty="0">
                <a:solidFill>
                  <a:srgbClr val="000000"/>
                </a:solidFill>
                <a:effectLst/>
                <a:latin typeface="ZapfHumnst Dm BT" panose="020B0602050508020304" pitchFamily="34" charset="0"/>
              </a:rPr>
              <a:t>“risvegliando” emozioni, ricordi …</a:t>
            </a:r>
            <a:endParaRPr lang="it-IT" dirty="0">
              <a:effectLst>
                <a:glow rad="139700">
                  <a:schemeClr val="accent4">
                    <a:satMod val="175000"/>
                    <a:alpha val="43000"/>
                  </a:schemeClr>
                </a:glow>
              </a:effectLst>
            </a:endParaRPr>
          </a:p>
        </p:txBody>
      </p:sp>
      <p:sp>
        <p:nvSpPr>
          <p:cNvPr id="3" name="Segnaposto contenuto 4">
            <a:extLst>
              <a:ext uri="{FF2B5EF4-FFF2-40B4-BE49-F238E27FC236}">
                <a16:creationId xmlns:a16="http://schemas.microsoft.com/office/drawing/2014/main" id="{1BA544D6-CDC4-BED9-DC80-9B8C8BECE460}"/>
              </a:ext>
            </a:extLst>
          </p:cNvPr>
          <p:cNvSpPr txBox="1">
            <a:spLocks/>
          </p:cNvSpPr>
          <p:nvPr/>
        </p:nvSpPr>
        <p:spPr>
          <a:xfrm rot="16200000">
            <a:off x="-1762072" y="2829728"/>
            <a:ext cx="5348338" cy="97847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39965" indent="-239965" algn="l" defTabSz="959861" rtl="0" eaLnBrk="1" latinLnBrk="0" hangingPunct="1">
              <a:lnSpc>
                <a:spcPct val="90000"/>
              </a:lnSpc>
              <a:spcBef>
                <a:spcPts val="1049"/>
              </a:spcBef>
              <a:buFont typeface="Arial" panose="020B0604020202020204" pitchFamily="34" charset="0"/>
              <a:buChar char="•"/>
              <a:defRPr sz="2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896" indent="-239965" algn="l" defTabSz="959861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827" indent="-239965" algn="l" defTabSz="959861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758" indent="-239965" algn="l" defTabSz="959861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688" indent="-239965" algn="l" defTabSz="959861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619" indent="-239965" algn="l" defTabSz="959861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550" indent="-239965" algn="l" defTabSz="959861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481" indent="-239965" algn="l" defTabSz="959861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9411" indent="-239965" algn="l" defTabSz="959861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3200" dirty="0">
                <a:solidFill>
                  <a:srgbClr val="FF0000"/>
                </a:solidFill>
                <a:latin typeface="Seagull Hv BT" panose="0209080305050A020404" pitchFamily="18" charset="0"/>
              </a:rPr>
              <a:t>LA </a:t>
            </a:r>
            <a:r>
              <a:rPr lang="it-IT" sz="6500" dirty="0">
                <a:solidFill>
                  <a:srgbClr val="FF0000"/>
                </a:solidFill>
                <a:latin typeface="Seagull Hv BT" panose="0209080305050A020404" pitchFamily="18" charset="0"/>
              </a:rPr>
              <a:t>MUSICA È</a:t>
            </a:r>
          </a:p>
        </p:txBody>
      </p:sp>
    </p:spTree>
    <p:extLst>
      <p:ext uri="{BB962C8B-B14F-4D97-AF65-F5344CB8AC3E}">
        <p14:creationId xmlns:p14="http://schemas.microsoft.com/office/powerpoint/2010/main" val="30530597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39">
              <a:schemeClr val="accent4">
                <a:lumMod val="60000"/>
                <a:lumOff val="40000"/>
              </a:schemeClr>
            </a:gs>
            <a:gs pos="91000">
              <a:srgbClr val="92D050"/>
            </a:gs>
            <a:gs pos="30000">
              <a:schemeClr val="bg1"/>
            </a:gs>
            <a:gs pos="52000">
              <a:srgbClr val="FFCCFF">
                <a:alpha val="74902"/>
              </a:srgbClr>
            </a:gs>
            <a:gs pos="69000">
              <a:schemeClr val="bg1">
                <a:alpha val="84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9534733B-2B1B-1052-D68A-1EABD1F8A5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7" t="2094" r="6409" b="28680"/>
          <a:stretch/>
        </p:blipFill>
        <p:spPr>
          <a:xfrm>
            <a:off x="435378" y="0"/>
            <a:ext cx="2739337" cy="7010403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94AA5734-49CD-D99A-3B5E-8A5B6A1A60D2}"/>
              </a:ext>
            </a:extLst>
          </p:cNvPr>
          <p:cNvSpPr txBox="1">
            <a:spLocks/>
          </p:cNvSpPr>
          <p:nvPr/>
        </p:nvSpPr>
        <p:spPr>
          <a:xfrm>
            <a:off x="3649189" y="2483243"/>
            <a:ext cx="7446427" cy="53459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9984" indent="-239984" algn="l" defTabSz="95993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921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890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859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827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796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764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973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buNone/>
            </a:pPr>
            <a:r>
              <a:rPr lang="it-IT" sz="4400" b="1" spc="300" dirty="0">
                <a:ln w="6350">
                  <a:noFill/>
                </a:ln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Chianti XBd BT" panose="020C0803030509020204" pitchFamily="34" charset="0"/>
              </a:rPr>
              <a:t>D</a:t>
            </a:r>
            <a:r>
              <a:rPr lang="it-IT" sz="3600" b="1" spc="300" dirty="0">
                <a:ln w="6350">
                  <a:noFill/>
                </a:ln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Chianti XBd BT" panose="020C0803030509020204" pitchFamily="34" charset="0"/>
              </a:rPr>
              <a:t>on Bosco,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3600" b="1" spc="300" dirty="0">
                <a:ln w="6350">
                  <a:noFill/>
                </a:ln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hianti XBd BT" panose="020C0803030509020204" pitchFamily="34" charset="0"/>
              </a:rPr>
              <a:t>amico</a:t>
            </a:r>
            <a:r>
              <a:rPr lang="it-IT" sz="3600" b="1" spc="300" dirty="0">
                <a:ln w="6350">
                  <a:noFill/>
                </a:ln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Chianti XBd BT" panose="020C0803030509020204" pitchFamily="34" charset="0"/>
              </a:rPr>
              <a:t> e padre di tutti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3600" b="1" spc="300" dirty="0">
                <a:ln w="6350">
                  <a:noFill/>
                </a:ln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Chianti XBd BT" panose="020C0803030509020204" pitchFamily="34" charset="0"/>
              </a:rPr>
              <a:t>i giovani del mondo,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3600" b="1" spc="300" dirty="0">
                <a:ln w="6350">
                  <a:noFill/>
                </a:ln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hianti XBd BT" panose="020C0803030509020204" pitchFamily="34" charset="0"/>
              </a:rPr>
              <a:t>tu hai imparato </a:t>
            </a:r>
            <a:r>
              <a:rPr lang="it-IT" sz="3600" b="1" spc="300" dirty="0">
                <a:ln w="6350">
                  <a:noFill/>
                </a:ln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Chianti XBd BT" panose="020C0803030509020204" pitchFamily="34" charset="0"/>
              </a:rPr>
              <a:t>a lavorare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3600" b="1" spc="300" dirty="0">
                <a:ln w="6350">
                  <a:noFill/>
                </a:ln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Chianti XBd BT" panose="020C0803030509020204" pitchFamily="34" charset="0"/>
              </a:rPr>
              <a:t>con intelligenza e fiducia,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3600" b="1" spc="300" dirty="0">
                <a:ln w="6350">
                  <a:noFill/>
                </a:ln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hianti XBd BT" panose="020C0803030509020204" pitchFamily="34" charset="0"/>
              </a:rPr>
              <a:t>aiutaci</a:t>
            </a:r>
            <a:r>
              <a:rPr lang="it-IT" sz="3600" b="1" spc="300" dirty="0">
                <a:ln w="6350">
                  <a:noFill/>
                </a:ln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Chianti XBd BT" panose="020C0803030509020204" pitchFamily="34" charset="0"/>
              </a:rPr>
              <a:t> a prepararci bene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3600" b="1" spc="300" dirty="0">
                <a:ln w="6350">
                  <a:noFill/>
                </a:ln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Chianti XBd BT" panose="020C0803030509020204" pitchFamily="34" charset="0"/>
              </a:rPr>
              <a:t>al lavoro futuro,</a:t>
            </a: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366706F6-6F08-1DDF-DAD7-FEEB408450FF}"/>
              </a:ext>
            </a:extLst>
          </p:cNvPr>
          <p:cNvSpPr txBox="1">
            <a:spLocks/>
          </p:cNvSpPr>
          <p:nvPr/>
        </p:nvSpPr>
        <p:spPr>
          <a:xfrm>
            <a:off x="3759200" y="638476"/>
            <a:ext cx="6315739" cy="6866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39984" indent="-239984" algn="l" defTabSz="95993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921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890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859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827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796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764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973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000"/>
              </a:lnSpc>
              <a:buFont typeface="Arial" panose="020B0604020202020204" pitchFamily="34" charset="0"/>
              <a:buNone/>
            </a:pPr>
            <a:r>
              <a:rPr lang="it-IT" sz="4800" b="1" spc="100" dirty="0">
                <a:ln w="28575"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88900">
                    <a:schemeClr val="bg1"/>
                  </a:glow>
                </a:effectLst>
                <a:latin typeface="Chianti XBd BT" panose="020C0803030509020204" pitchFamily="34" charset="0"/>
              </a:rPr>
              <a:t>P</a:t>
            </a:r>
            <a:r>
              <a:rPr lang="it-IT" sz="3600" b="1" spc="100" dirty="0">
                <a:ln w="28575"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88900">
                    <a:schemeClr val="bg1"/>
                  </a:glow>
                </a:effectLst>
                <a:latin typeface="Chianti XBd BT" panose="020C0803030509020204" pitchFamily="34" charset="0"/>
              </a:rPr>
              <a:t>REGHIERA A </a:t>
            </a:r>
            <a:r>
              <a:rPr lang="it-IT" sz="4700" b="1" spc="100" dirty="0">
                <a:ln w="28575"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88900">
                    <a:schemeClr val="bg1"/>
                  </a:glow>
                </a:effectLst>
                <a:latin typeface="Chianti XBd BT" panose="020C0803030509020204" pitchFamily="34" charset="0"/>
              </a:rPr>
              <a:t>D</a:t>
            </a:r>
            <a:r>
              <a:rPr lang="it-IT" sz="3600" b="1" spc="100" dirty="0">
                <a:ln w="28575"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88900">
                    <a:schemeClr val="bg1"/>
                  </a:glow>
                </a:effectLst>
                <a:latin typeface="Chianti XBd BT" panose="020C0803030509020204" pitchFamily="34" charset="0"/>
              </a:rPr>
              <a:t>ON </a:t>
            </a:r>
            <a:r>
              <a:rPr lang="it-IT" sz="4700" b="1" spc="100" dirty="0">
                <a:ln w="28575"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88900">
                    <a:schemeClr val="bg1"/>
                  </a:glow>
                </a:effectLst>
                <a:latin typeface="Chianti XBd BT" panose="020C0803030509020204" pitchFamily="34" charset="0"/>
              </a:rPr>
              <a:t>B</a:t>
            </a:r>
            <a:r>
              <a:rPr lang="it-IT" sz="3600" b="1" spc="100" dirty="0">
                <a:ln w="28575"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glow rad="88900">
                    <a:schemeClr val="bg1"/>
                  </a:glow>
                </a:effectLst>
                <a:latin typeface="Chianti XBd BT" panose="020C0803030509020204" pitchFamily="34" charset="0"/>
              </a:rPr>
              <a:t>OSCO</a:t>
            </a:r>
          </a:p>
        </p:txBody>
      </p:sp>
    </p:spTree>
    <p:extLst>
      <p:ext uri="{BB962C8B-B14F-4D97-AF65-F5344CB8AC3E}">
        <p14:creationId xmlns:p14="http://schemas.microsoft.com/office/powerpoint/2010/main" val="32292368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9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39">
              <a:schemeClr val="accent4">
                <a:lumMod val="60000"/>
                <a:lumOff val="40000"/>
              </a:schemeClr>
            </a:gs>
            <a:gs pos="91000">
              <a:srgbClr val="92D050"/>
            </a:gs>
            <a:gs pos="30000">
              <a:schemeClr val="bg1"/>
            </a:gs>
            <a:gs pos="52000">
              <a:srgbClr val="FFCCFF">
                <a:alpha val="74902"/>
              </a:srgbClr>
            </a:gs>
            <a:gs pos="69000">
              <a:schemeClr val="bg1">
                <a:alpha val="84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9534733B-2B1B-1052-D68A-1EABD1F8A5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7" t="2094" r="6409" b="28680"/>
          <a:stretch/>
        </p:blipFill>
        <p:spPr>
          <a:xfrm>
            <a:off x="390418" y="-383768"/>
            <a:ext cx="3113071" cy="7966848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94AA5734-49CD-D99A-3B5E-8A5B6A1A60D2}"/>
              </a:ext>
            </a:extLst>
          </p:cNvPr>
          <p:cNvSpPr txBox="1">
            <a:spLocks/>
          </p:cNvSpPr>
          <p:nvPr/>
        </p:nvSpPr>
        <p:spPr>
          <a:xfrm>
            <a:off x="3938972" y="497841"/>
            <a:ext cx="7076558" cy="67927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9984" indent="-239984" algn="l" defTabSz="95993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921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890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859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827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796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764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973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buNone/>
            </a:pPr>
            <a:r>
              <a:rPr lang="it-IT" sz="4400" b="1" spc="300" dirty="0">
                <a:ln w="6350">
                  <a:noFill/>
                </a:ln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hianti XBd BT" panose="020C0803030509020204" pitchFamily="34" charset="0"/>
              </a:rPr>
              <a:t>I</a:t>
            </a:r>
            <a:r>
              <a:rPr lang="it-IT" sz="3600" b="1" spc="300" dirty="0">
                <a:ln w="6350">
                  <a:noFill/>
                </a:ln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hianti XBd BT" panose="020C0803030509020204" pitchFamily="34" charset="0"/>
              </a:rPr>
              <a:t>nsegnaci</a:t>
            </a:r>
            <a:r>
              <a:rPr lang="it-IT" sz="3600" b="1" spc="300" dirty="0">
                <a:ln w="6350">
                  <a:noFill/>
                </a:ln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Chianti XBd BT" panose="020C0803030509020204" pitchFamily="34" charset="0"/>
              </a:rPr>
              <a:t>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3600" b="1" spc="300" dirty="0">
                <a:ln w="6350">
                  <a:noFill/>
                </a:ln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Chianti XBd BT" panose="020C0803030509020204" pitchFamily="34" charset="0"/>
              </a:rPr>
              <a:t>ad essere onesti,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3600" b="1" spc="300" dirty="0">
                <a:ln w="6350">
                  <a:noFill/>
                </a:ln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Chianti XBd BT" panose="020C0803030509020204" pitchFamily="34" charset="0"/>
              </a:rPr>
              <a:t>sinceri e generosi,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3600" b="1" spc="300" dirty="0">
                <a:ln w="6350">
                  <a:noFill/>
                </a:ln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hianti XBd BT" panose="020C0803030509020204" pitchFamily="34" charset="0"/>
              </a:rPr>
              <a:t>guidaci</a:t>
            </a:r>
            <a:r>
              <a:rPr lang="it-IT" sz="3600" b="1" spc="300" dirty="0">
                <a:ln w="6350">
                  <a:noFill/>
                </a:ln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Chianti XBd BT" panose="020C0803030509020204" pitchFamily="34" charset="0"/>
              </a:rPr>
              <a:t> ad essere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3600" b="1" spc="300" dirty="0">
                <a:ln w="6350">
                  <a:noFill/>
                </a:ln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Chianti XBd BT" panose="020C0803030509020204" pitchFamily="34" charset="0"/>
              </a:rPr>
              <a:t>buoni credenti,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3600" b="1" spc="300" dirty="0">
                <a:ln w="6350">
                  <a:noFill/>
                </a:ln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hianti XBd BT" panose="020C0803030509020204" pitchFamily="34" charset="0"/>
              </a:rPr>
              <a:t>perché</a:t>
            </a:r>
            <a:r>
              <a:rPr lang="it-IT" sz="3600" b="1" spc="300" dirty="0">
                <a:ln w="6350">
                  <a:noFill/>
                </a:ln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Chianti XBd BT" panose="020C0803030509020204" pitchFamily="34" charset="0"/>
              </a:rPr>
              <a:t> la nostra vita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3600" b="1" spc="300" dirty="0">
                <a:ln w="6350">
                  <a:noFill/>
                </a:ln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Chianti XBd BT" panose="020C0803030509020204" pitchFamily="34" charset="0"/>
              </a:rPr>
              <a:t>sia piena di gioia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3600" b="1" spc="300" dirty="0">
                <a:ln w="6350">
                  <a:noFill/>
                </a:ln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Chianti XBd BT" panose="020C0803030509020204" pitchFamily="34" charset="0"/>
              </a:rPr>
              <a:t>in terra e in cielo.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t-IT" sz="3600" b="1" spc="300" dirty="0">
                <a:ln w="6350">
                  <a:noFill/>
                </a:ln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Chianti XBd BT" panose="020C0803030509020204" pitchFamily="34" charset="0"/>
              </a:rPr>
              <a:t>Amen</a:t>
            </a:r>
          </a:p>
          <a:p>
            <a:pPr marL="0" indent="0">
              <a:lnSpc>
                <a:spcPts val="3000"/>
              </a:lnSpc>
              <a:buNone/>
            </a:pPr>
            <a:endParaRPr lang="it-IT" sz="1800" b="1" spc="300" dirty="0">
              <a:ln w="6350">
                <a:noFill/>
              </a:ln>
              <a:solidFill>
                <a:srgbClr val="002060"/>
              </a:solidFill>
              <a:effectLst>
                <a:glow rad="88900">
                  <a:schemeClr val="bg1"/>
                </a:glow>
              </a:effectLst>
              <a:latin typeface="Chianti XBd BT" panose="020C0803030509020204" pitchFamily="34" charset="0"/>
            </a:endParaRPr>
          </a:p>
          <a:p>
            <a:pPr marL="1076325" indent="0">
              <a:lnSpc>
                <a:spcPts val="3500"/>
              </a:lnSpc>
              <a:spcBef>
                <a:spcPts val="2500"/>
              </a:spcBef>
              <a:buNone/>
            </a:pPr>
            <a:r>
              <a:rPr lang="it-IT" sz="3600" b="1" spc="300" dirty="0">
                <a:ln w="6350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Chianti BdIt OSF BT" panose="020C0702030509090204" pitchFamily="34" charset="0"/>
              </a:rPr>
              <a:t>G:</a:t>
            </a:r>
            <a:r>
              <a:rPr lang="it-IT" sz="2000" b="1" spc="300" dirty="0">
                <a:ln w="6350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Chianti BdIt OSF BT" panose="020C0702030509090204" pitchFamily="34" charset="0"/>
              </a:rPr>
              <a:t> </a:t>
            </a:r>
            <a:r>
              <a:rPr lang="it-IT" sz="3600" b="1" spc="300" dirty="0">
                <a:ln w="6350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Chianti XBd BT" panose="020C0803030509020204" pitchFamily="34" charset="0"/>
              </a:rPr>
              <a:t>San Giovanni Bosco</a:t>
            </a:r>
            <a:br>
              <a:rPr lang="it-IT" sz="3600" b="1" spc="300" dirty="0">
                <a:ln w="6350">
                  <a:noFill/>
                </a:ln>
                <a:solidFill>
                  <a:srgbClr val="002060"/>
                </a:solidFill>
                <a:effectLst>
                  <a:glow rad="88900">
                    <a:schemeClr val="bg1"/>
                  </a:glow>
                </a:effectLst>
                <a:latin typeface="Chianti XBd BT" panose="020C0803030509020204" pitchFamily="34" charset="0"/>
              </a:rPr>
            </a:br>
            <a:r>
              <a:rPr lang="it-IT" sz="3600" b="1" spc="300" dirty="0">
                <a:ln w="6350">
                  <a:noFill/>
                </a:ln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hianti BdIt OSF BT" panose="020C0702030509090204" pitchFamily="34" charset="0"/>
              </a:rPr>
              <a:t>T: </a:t>
            </a:r>
            <a:r>
              <a:rPr lang="it-IT" sz="3600" b="1" spc="300" dirty="0">
                <a:ln w="6350">
                  <a:noFill/>
                </a:ln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hianti XBd BT" panose="020C0803030509020204" pitchFamily="34" charset="0"/>
              </a:rPr>
              <a:t>PREGA PER NOI</a:t>
            </a:r>
          </a:p>
        </p:txBody>
      </p:sp>
    </p:spTree>
    <p:extLst>
      <p:ext uri="{BB962C8B-B14F-4D97-AF65-F5344CB8AC3E}">
        <p14:creationId xmlns:p14="http://schemas.microsoft.com/office/powerpoint/2010/main" val="420467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 descr="Immagine che contiene vestiti, persona, macchina, Tecnico&#10;&#10;Descrizione generata automaticamente">
            <a:extLst>
              <a:ext uri="{FF2B5EF4-FFF2-40B4-BE49-F238E27FC236}">
                <a16:creationId xmlns:a16="http://schemas.microsoft.com/office/drawing/2014/main" id="{2CA21CE5-9C8C-11FA-074A-2D776B7B3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67" y="157723"/>
            <a:ext cx="3765698" cy="2118816"/>
          </a:xfrm>
          <a:prstGeom prst="rect">
            <a:avLst/>
          </a:prstGeom>
        </p:spPr>
      </p:pic>
      <p:pic>
        <p:nvPicPr>
          <p:cNvPr id="25" name="Immagine 24" descr="Immagine che contiene testo, Viso umano, simbolo, schermata&#10;&#10;Descrizione generata automaticamente">
            <a:extLst>
              <a:ext uri="{FF2B5EF4-FFF2-40B4-BE49-F238E27FC236}">
                <a16:creationId xmlns:a16="http://schemas.microsoft.com/office/drawing/2014/main" id="{2421715E-FBCE-45FF-EF7D-065C76EA2B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3"/>
          <a:stretch/>
        </p:blipFill>
        <p:spPr>
          <a:xfrm>
            <a:off x="-17410" y="121188"/>
            <a:ext cx="3540104" cy="3819992"/>
          </a:xfrm>
          <a:prstGeom prst="rect">
            <a:avLst/>
          </a:prstGeom>
        </p:spPr>
      </p:pic>
      <p:pic>
        <p:nvPicPr>
          <p:cNvPr id="13" name="Immagine 12" descr="Immagine che contiene persona, aria aperta, vestiti, Viso umano&#10;&#10;Descrizione generata automaticamente">
            <a:extLst>
              <a:ext uri="{FF2B5EF4-FFF2-40B4-BE49-F238E27FC236}">
                <a16:creationId xmlns:a16="http://schemas.microsoft.com/office/drawing/2014/main" id="{BA169C0B-11BE-E5A0-1EA6-EAEC34175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448" y="2040666"/>
            <a:ext cx="3929968" cy="2211244"/>
          </a:xfrm>
          <a:prstGeom prst="rect">
            <a:avLst/>
          </a:prstGeom>
        </p:spPr>
      </p:pic>
      <p:pic>
        <p:nvPicPr>
          <p:cNvPr id="5" name="Segnaposto contenuto 4" descr="Immagine che contiene vestiti, persona, calzature, Viso umano&#10;&#10;Descrizione generata automaticamente">
            <a:extLst>
              <a:ext uri="{FF2B5EF4-FFF2-40B4-BE49-F238E27FC236}">
                <a16:creationId xmlns:a16="http://schemas.microsoft.com/office/drawing/2014/main" id="{4E5BB37A-EA45-80CC-441F-D95A7C4189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3"/>
          <a:stretch/>
        </p:blipFill>
        <p:spPr>
          <a:xfrm>
            <a:off x="8548223" y="2074216"/>
            <a:ext cx="2432515" cy="2831246"/>
          </a:xfrm>
        </p:spPr>
      </p:pic>
      <p:pic>
        <p:nvPicPr>
          <p:cNvPr id="7" name="Immagine 6" descr="Immagine che contiene vestiti, persona, calzature, edificio&#10;&#10;Descrizione generata automaticamente">
            <a:extLst>
              <a:ext uri="{FF2B5EF4-FFF2-40B4-BE49-F238E27FC236}">
                <a16:creationId xmlns:a16="http://schemas.microsoft.com/office/drawing/2014/main" id="{A3ECF01E-983B-BE63-7A5C-A5542B5311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6"/>
          <a:stretch/>
        </p:blipFill>
        <p:spPr>
          <a:xfrm>
            <a:off x="-24634" y="2088738"/>
            <a:ext cx="1531237" cy="2576364"/>
          </a:xfrm>
          <a:prstGeom prst="rect">
            <a:avLst/>
          </a:prstGeom>
        </p:spPr>
      </p:pic>
      <p:pic>
        <p:nvPicPr>
          <p:cNvPr id="9" name="Immagine 8" descr="Immagine che contiene vestiti, persona, ragazzo, Viso umano&#10;&#10;Descrizione generata automaticamente">
            <a:extLst>
              <a:ext uri="{FF2B5EF4-FFF2-40B4-BE49-F238E27FC236}">
                <a16:creationId xmlns:a16="http://schemas.microsoft.com/office/drawing/2014/main" id="{EF080458-463B-5324-5AAB-0092CA3984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01910"/>
            <a:ext cx="5577145" cy="3138048"/>
          </a:xfrm>
          <a:prstGeom prst="rect">
            <a:avLst/>
          </a:prstGeom>
        </p:spPr>
      </p:pic>
      <p:pic>
        <p:nvPicPr>
          <p:cNvPr id="11" name="Immagine 10" descr="Immagine che contiene vestiti, persona, aria aperta, albero&#10;&#10;Descrizione generata automaticamente">
            <a:extLst>
              <a:ext uri="{FF2B5EF4-FFF2-40B4-BE49-F238E27FC236}">
                <a16:creationId xmlns:a16="http://schemas.microsoft.com/office/drawing/2014/main" id="{A8A9E35D-D61C-0A68-A16A-4126351F81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657" y="4200841"/>
            <a:ext cx="5329081" cy="2998472"/>
          </a:xfrm>
          <a:prstGeom prst="rect">
            <a:avLst/>
          </a:prstGeom>
        </p:spPr>
      </p:pic>
      <p:pic>
        <p:nvPicPr>
          <p:cNvPr id="17" name="Immagine 16" descr="Immagine che contiene vestiti, scena, persona, arredo&#10;&#10;Descrizione generata automaticamente">
            <a:extLst>
              <a:ext uri="{FF2B5EF4-FFF2-40B4-BE49-F238E27FC236}">
                <a16:creationId xmlns:a16="http://schemas.microsoft.com/office/drawing/2014/main" id="{6556B043-BAD2-E4CB-D068-814B1C75C9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643" y="-11549"/>
            <a:ext cx="3765699" cy="2118816"/>
          </a:xfrm>
          <a:prstGeom prst="roundRect">
            <a:avLst>
              <a:gd name="adj" fmla="val 0"/>
            </a:avLst>
          </a:prstGeom>
        </p:spPr>
      </p:pic>
      <p:pic>
        <p:nvPicPr>
          <p:cNvPr id="21" name="Immagine 20" descr="Immagine che contiene persona, vestiti, interno, tavolo&#10;&#10;Descrizione generata automaticamente">
            <a:extLst>
              <a:ext uri="{FF2B5EF4-FFF2-40B4-BE49-F238E27FC236}">
                <a16:creationId xmlns:a16="http://schemas.microsoft.com/office/drawing/2014/main" id="{07B3D848-8D03-03D9-FEB4-EC8E173300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233" y="2105074"/>
            <a:ext cx="3588069" cy="201887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748D142-1550-9BF8-BC20-CD091BCFA687}"/>
              </a:ext>
            </a:extLst>
          </p:cNvPr>
          <p:cNvSpPr/>
          <p:nvPr/>
        </p:nvSpPr>
        <p:spPr>
          <a:xfrm>
            <a:off x="-24634" y="4101909"/>
            <a:ext cx="11005372" cy="150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C677BD5-3567-CA8D-8B35-534A0A14EB04}"/>
              </a:ext>
            </a:extLst>
          </p:cNvPr>
          <p:cNvSpPr/>
          <p:nvPr/>
        </p:nvSpPr>
        <p:spPr>
          <a:xfrm rot="16200000">
            <a:off x="7427375" y="3044625"/>
            <a:ext cx="2150084" cy="151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93C59DE-36AD-B985-C116-136D48BF458E}"/>
              </a:ext>
            </a:extLst>
          </p:cNvPr>
          <p:cNvSpPr/>
          <p:nvPr/>
        </p:nvSpPr>
        <p:spPr>
          <a:xfrm rot="16200000">
            <a:off x="4078972" y="5628928"/>
            <a:ext cx="3070858" cy="151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0D46BC9-3566-9B5F-D994-882C47FB65CB}"/>
              </a:ext>
            </a:extLst>
          </p:cNvPr>
          <p:cNvSpPr/>
          <p:nvPr/>
        </p:nvSpPr>
        <p:spPr>
          <a:xfrm rot="16200000">
            <a:off x="537449" y="3068307"/>
            <a:ext cx="2050380" cy="15120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027DCACD-754E-87B5-F473-5E656CA21EFE}"/>
              </a:ext>
            </a:extLst>
          </p:cNvPr>
          <p:cNvSpPr/>
          <p:nvPr/>
        </p:nvSpPr>
        <p:spPr>
          <a:xfrm rot="16200000">
            <a:off x="4018117" y="3087461"/>
            <a:ext cx="2075558" cy="15120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8F76E89F-CE32-CFF2-5186-425C2E13C7D3}"/>
              </a:ext>
            </a:extLst>
          </p:cNvPr>
          <p:cNvSpPr/>
          <p:nvPr/>
        </p:nvSpPr>
        <p:spPr>
          <a:xfrm rot="16200000">
            <a:off x="2369601" y="987947"/>
            <a:ext cx="2050379" cy="15120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DBBC7E12-EECA-293F-48B4-C799E8C07266}"/>
              </a:ext>
            </a:extLst>
          </p:cNvPr>
          <p:cNvSpPr/>
          <p:nvPr/>
        </p:nvSpPr>
        <p:spPr>
          <a:xfrm rot="16200000">
            <a:off x="6110051" y="927233"/>
            <a:ext cx="2150083" cy="151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B42D9903-77F0-5657-46FB-C624CABA1152}"/>
              </a:ext>
            </a:extLst>
          </p:cNvPr>
          <p:cNvSpPr/>
          <p:nvPr/>
        </p:nvSpPr>
        <p:spPr>
          <a:xfrm>
            <a:off x="36115" y="-9566"/>
            <a:ext cx="11005372" cy="150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26C15E1D-19BB-44A5-8844-8B1B5A345D0C}"/>
              </a:ext>
            </a:extLst>
          </p:cNvPr>
          <p:cNvSpPr/>
          <p:nvPr/>
        </p:nvSpPr>
        <p:spPr>
          <a:xfrm>
            <a:off x="14973" y="1987270"/>
            <a:ext cx="11005372" cy="150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212B1A29-E804-AA46-F334-696AB5A52106}"/>
              </a:ext>
            </a:extLst>
          </p:cNvPr>
          <p:cNvSpPr/>
          <p:nvPr/>
        </p:nvSpPr>
        <p:spPr>
          <a:xfrm>
            <a:off x="-12317" y="7092767"/>
            <a:ext cx="11005372" cy="150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042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39">
              <a:schemeClr val="accent4">
                <a:lumMod val="60000"/>
                <a:lumOff val="40000"/>
              </a:schemeClr>
            </a:gs>
            <a:gs pos="91000">
              <a:srgbClr val="92D050"/>
            </a:gs>
            <a:gs pos="30000">
              <a:schemeClr val="bg1"/>
            </a:gs>
            <a:gs pos="52000">
              <a:srgbClr val="FFCCFF">
                <a:alpha val="74902"/>
              </a:srgbClr>
            </a:gs>
            <a:gs pos="69000">
              <a:schemeClr val="bg1">
                <a:alpha val="84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arte, triangolo, creatività, design&#10;&#10;Descrizione generata automaticamente">
            <a:extLst>
              <a:ext uri="{FF2B5EF4-FFF2-40B4-BE49-F238E27FC236}">
                <a16:creationId xmlns:a16="http://schemas.microsoft.com/office/drawing/2014/main" id="{20144E1E-1DB5-D254-CF4E-D6B66A20CE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40" y="5808581"/>
            <a:ext cx="887477" cy="1255356"/>
          </a:xfrm>
          <a:prstGeom prst="rect">
            <a:avLst/>
          </a:prstGeom>
        </p:spPr>
      </p:pic>
      <p:pic>
        <p:nvPicPr>
          <p:cNvPr id="4" name="Immagine 3" descr="Immagine che contiene testo, parole crociate, musica, bianco e nero&#10;&#10;Descrizione generata automaticamente">
            <a:extLst>
              <a:ext uri="{FF2B5EF4-FFF2-40B4-BE49-F238E27FC236}">
                <a16:creationId xmlns:a16="http://schemas.microsoft.com/office/drawing/2014/main" id="{6C88662E-63A1-023F-CA3C-6924A2BACF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5467">
            <a:off x="2288100" y="708867"/>
            <a:ext cx="6618786" cy="661878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534733B-2B1B-1052-D68A-1EABD1F8A5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24" r="-3467"/>
          <a:stretch/>
        </p:blipFill>
        <p:spPr>
          <a:xfrm rot="16200000">
            <a:off x="-1337889" y="1649564"/>
            <a:ext cx="4217249" cy="1108831"/>
          </a:xfrm>
          <a:prstGeom prst="rect">
            <a:avLst/>
          </a:prstGeom>
          <a:effectLst>
            <a:outerShdw blurRad="50800" dist="25400" dir="5400000" algn="ctr" rotWithShape="0">
              <a:schemeClr val="tx1">
                <a:alpha val="61000"/>
              </a:schemeClr>
            </a:outerShdw>
          </a:effectLst>
        </p:spPr>
      </p:pic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366706F6-6F08-1DDF-DAD7-FEEB408450FF}"/>
              </a:ext>
            </a:extLst>
          </p:cNvPr>
          <p:cNvSpPr txBox="1">
            <a:spLocks/>
          </p:cNvSpPr>
          <p:nvPr/>
        </p:nvSpPr>
        <p:spPr>
          <a:xfrm>
            <a:off x="2382416" y="326791"/>
            <a:ext cx="8382001" cy="1346286"/>
          </a:xfrm>
          <a:prstGeom prst="rect">
            <a:avLst/>
          </a:prstGeom>
        </p:spPr>
        <p:txBody>
          <a:bodyPr vert="horz" lIns="91440" tIns="45720" rIns="91440" bIns="45720" rtlCol="0">
            <a:prstTxWarp prst="textDeflateBottom">
              <a:avLst/>
            </a:prstTxWarp>
            <a:normAutofit/>
          </a:bodyPr>
          <a:lstStyle>
            <a:lvl1pPr marL="239984" indent="-239984" algn="l" defTabSz="959937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Char char="•"/>
              <a:defRPr sz="293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995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921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890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859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827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796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764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9733" indent="-239984" algn="l" defTabSz="959937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000"/>
              </a:lnSpc>
              <a:buFont typeface="Arial" panose="020B0604020202020204" pitchFamily="34" charset="0"/>
              <a:buNone/>
            </a:pPr>
            <a:r>
              <a:rPr lang="it-IT" sz="8000" b="1" spc="600" dirty="0">
                <a:ln w="47625">
                  <a:solidFill>
                    <a:srgbClr val="00B050"/>
                  </a:solidFill>
                </a:ln>
                <a:solidFill>
                  <a:schemeClr val="bg1"/>
                </a:solidFill>
                <a:effectLst>
                  <a:glow rad="114300">
                    <a:srgbClr val="FF0000"/>
                  </a:glow>
                </a:effectLst>
                <a:latin typeface="Chianti XBd BT" panose="020C0803030509020204" pitchFamily="34" charset="0"/>
              </a:rPr>
              <a:t>B</a:t>
            </a:r>
            <a:r>
              <a:rPr lang="it-IT" sz="6000" b="1" spc="600" dirty="0">
                <a:ln w="47625">
                  <a:solidFill>
                    <a:srgbClr val="00B050"/>
                  </a:solidFill>
                </a:ln>
                <a:solidFill>
                  <a:schemeClr val="bg1"/>
                </a:solidFill>
                <a:effectLst>
                  <a:glow rad="114300">
                    <a:srgbClr val="FF0000"/>
                  </a:glow>
                </a:effectLst>
                <a:latin typeface="Chianti XBd BT" panose="020C0803030509020204" pitchFamily="34" charset="0"/>
              </a:rPr>
              <a:t>UON </a:t>
            </a:r>
            <a:r>
              <a:rPr lang="it-IT" sz="8000" b="1" spc="600" dirty="0">
                <a:ln w="47625">
                  <a:solidFill>
                    <a:srgbClr val="00B050"/>
                  </a:solidFill>
                </a:ln>
                <a:solidFill>
                  <a:schemeClr val="bg1"/>
                </a:solidFill>
                <a:effectLst>
                  <a:glow rad="114300">
                    <a:srgbClr val="FF0000"/>
                  </a:glow>
                </a:effectLst>
                <a:latin typeface="Chianti XBd BT" panose="020C0803030509020204" pitchFamily="34" charset="0"/>
              </a:rPr>
              <a:t>G</a:t>
            </a:r>
            <a:r>
              <a:rPr lang="it-IT" sz="6000" b="1" spc="600" dirty="0">
                <a:ln w="47625">
                  <a:solidFill>
                    <a:srgbClr val="00B050"/>
                  </a:solidFill>
                </a:ln>
                <a:solidFill>
                  <a:schemeClr val="bg1"/>
                </a:solidFill>
                <a:effectLst>
                  <a:glow rad="114300">
                    <a:srgbClr val="FF0000"/>
                  </a:glow>
                </a:effectLst>
                <a:latin typeface="Chianti XBd BT" panose="020C0803030509020204" pitchFamily="34" charset="0"/>
              </a:rPr>
              <a:t>IORNO</a:t>
            </a:r>
          </a:p>
        </p:txBody>
      </p:sp>
      <p:pic>
        <p:nvPicPr>
          <p:cNvPr id="3" name="Immagine 2" descr="Immagine che contiene Carattere, testo, Elementi grafici, logo&#10;&#10;Descrizione generata automaticamente">
            <a:extLst>
              <a:ext uri="{FF2B5EF4-FFF2-40B4-BE49-F238E27FC236}">
                <a16:creationId xmlns:a16="http://schemas.microsoft.com/office/drawing/2014/main" id="{226B4F7C-1D16-A6B6-8C8D-E61D73FA37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37313" y="5307846"/>
            <a:ext cx="2536375" cy="829108"/>
          </a:xfrm>
          <a:prstGeom prst="rect">
            <a:avLst/>
          </a:prstGeom>
        </p:spPr>
      </p:pic>
      <p:pic>
        <p:nvPicPr>
          <p:cNvPr id="5" name="Immagine 4" descr="Immagine che contiene edificio, castello, Blu intenso, notte&#10;&#10;Descrizione generata automaticamente">
            <a:extLst>
              <a:ext uri="{FF2B5EF4-FFF2-40B4-BE49-F238E27FC236}">
                <a16:creationId xmlns:a16="http://schemas.microsoft.com/office/drawing/2014/main" id="{D07FF06F-8A16-034E-0A44-21258F60BE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311" y="5722400"/>
            <a:ext cx="4621427" cy="145151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5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5623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062BB98-D732-44E8-8E16-B69FE0497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3415">
            <a:off x="1329515" y="-155368"/>
            <a:ext cx="4918658" cy="8802853"/>
          </a:xfrm>
          <a:prstGeom prst="rect">
            <a:avLst/>
          </a:prstGeom>
        </p:spPr>
      </p:pic>
      <p:pic>
        <p:nvPicPr>
          <p:cNvPr id="5" name="Immagine 4" descr="Immagine che contiene disegnando, segnale&#10;&#10;Descrizione generata automaticamente">
            <a:extLst>
              <a:ext uri="{FF2B5EF4-FFF2-40B4-BE49-F238E27FC236}">
                <a16:creationId xmlns:a16="http://schemas.microsoft.com/office/drawing/2014/main" id="{6031C6F7-4E12-456F-9ADB-CC23F0D55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194" y="4824952"/>
            <a:ext cx="5194466" cy="111894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B385DD5-334E-4BE0-9342-F7AC16CF83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" t="-2141" r="-258" b="2141"/>
          <a:stretch/>
        </p:blipFill>
        <p:spPr>
          <a:xfrm>
            <a:off x="6673101" y="579500"/>
            <a:ext cx="3639412" cy="358971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43425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disegnando, segnale&#10;&#10;Descrizione generata automaticamente">
            <a:extLst>
              <a:ext uri="{FF2B5EF4-FFF2-40B4-BE49-F238E27FC236}">
                <a16:creationId xmlns:a16="http://schemas.microsoft.com/office/drawing/2014/main" id="{9AC962C1-A224-4015-ACF5-8B028AA18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57" y="5155500"/>
            <a:ext cx="3402919" cy="73302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02E72E3-8ADE-47E2-9BAE-7125B0492D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213" r="2084" b="4786"/>
          <a:stretch/>
        </p:blipFill>
        <p:spPr>
          <a:xfrm>
            <a:off x="3047720" y="347922"/>
            <a:ext cx="6946236" cy="6851391"/>
          </a:xfrm>
          <a:prstGeom prst="flowChartConnector">
            <a:avLst/>
          </a:prstGeom>
        </p:spPr>
      </p:pic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AA35A8BD-B21C-9F87-8D5C-554948CB8C21}"/>
              </a:ext>
            </a:extLst>
          </p:cNvPr>
          <p:cNvSpPr/>
          <p:nvPr/>
        </p:nvSpPr>
        <p:spPr>
          <a:xfrm>
            <a:off x="1808480" y="2966793"/>
            <a:ext cx="995680" cy="924560"/>
          </a:xfrm>
          <a:prstGeom prst="rightArrow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A5777927-4CDF-C23E-4600-AFDB6ECE8C65}"/>
              </a:ext>
            </a:extLst>
          </p:cNvPr>
          <p:cNvSpPr/>
          <p:nvPr/>
        </p:nvSpPr>
        <p:spPr>
          <a:xfrm>
            <a:off x="3799840" y="0"/>
            <a:ext cx="995680" cy="924560"/>
          </a:xfrm>
          <a:prstGeom prst="rightArrow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33A68536-5183-A552-FA42-A46288A546D9}"/>
              </a:ext>
            </a:extLst>
          </p:cNvPr>
          <p:cNvSpPr/>
          <p:nvPr/>
        </p:nvSpPr>
        <p:spPr>
          <a:xfrm>
            <a:off x="3510862" y="6274753"/>
            <a:ext cx="995680" cy="924560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BA88CEAF-B9C7-B191-9077-0126DD997EB0}"/>
              </a:ext>
            </a:extLst>
          </p:cNvPr>
          <p:cNvSpPr/>
          <p:nvPr/>
        </p:nvSpPr>
        <p:spPr>
          <a:xfrm flipH="1">
            <a:off x="9496116" y="5706601"/>
            <a:ext cx="995680" cy="924560"/>
          </a:xfrm>
          <a:prstGeom prst="rightArrow">
            <a:avLst/>
          </a:prstGeom>
          <a:solidFill>
            <a:srgbClr val="16BDD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1DDBBEB1-CF9B-6B37-5142-31D5DE89E861}"/>
              </a:ext>
            </a:extLst>
          </p:cNvPr>
          <p:cNvSpPr/>
          <p:nvPr/>
        </p:nvSpPr>
        <p:spPr>
          <a:xfrm flipH="1">
            <a:off x="9618036" y="1439401"/>
            <a:ext cx="995680" cy="924560"/>
          </a:xfrm>
          <a:prstGeom prst="rightArrow">
            <a:avLst/>
          </a:prstGeom>
          <a:solidFill>
            <a:srgbClr val="EB1DC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5CE10009-3B59-F718-F0B7-C689373BDB6D}"/>
              </a:ext>
            </a:extLst>
          </p:cNvPr>
          <p:cNvSpPr txBox="1">
            <a:spLocks/>
          </p:cNvSpPr>
          <p:nvPr/>
        </p:nvSpPr>
        <p:spPr>
          <a:xfrm>
            <a:off x="4795519" y="3891353"/>
            <a:ext cx="7122853" cy="792939"/>
          </a:xfrm>
          <a:prstGeom prst="parallelogram">
            <a:avLst>
              <a:gd name="adj" fmla="val 45967"/>
            </a:avLst>
          </a:prstGeom>
          <a:gradFill flip="none" rotWithShape="1">
            <a:gsLst>
              <a:gs pos="75000">
                <a:srgbClr val="FF0000">
                  <a:alpha val="53000"/>
                </a:srgbClr>
              </a:gs>
              <a:gs pos="38000">
                <a:srgbClr val="FFC000">
                  <a:alpha val="39000"/>
                </a:srgbClr>
              </a:gs>
              <a:gs pos="1000">
                <a:srgbClr val="FFFF00">
                  <a:alpha val="43000"/>
                </a:srgbClr>
              </a:gs>
              <a:gs pos="100000">
                <a:srgbClr val="C00000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vert="horz" lIns="81988" tIns="40995" rIns="968373" bIns="40995" rtlCol="0" anchor="ctr">
            <a:normAutofit fontScale="90000" lnSpcReduction="10000"/>
          </a:bodyPr>
          <a:lstStyle>
            <a:lvl1pPr algn="l" defTabSz="95986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1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>
                <a:latin typeface="American Captain Eternal" panose="02000503030000020004" pitchFamily="50" charset="0"/>
              </a:rPr>
              <a:t>  </a:t>
            </a:r>
            <a:r>
              <a:rPr lang="it-IT" sz="4180" spc="339">
                <a:ln w="28575"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glow rad="127000">
                    <a:srgbClr val="FFC000"/>
                  </a:glow>
                </a:effectLst>
                <a:latin typeface="American Captain Eternal" panose="02000503030000020004" pitchFamily="50" charset="0"/>
              </a:rPr>
              <a:t>Musica e Canto</a:t>
            </a:r>
            <a:endParaRPr lang="it-IT" sz="4180" spc="339" dirty="0">
              <a:ln w="28575">
                <a:solidFill>
                  <a:srgbClr val="FFFF00"/>
                </a:solidFill>
              </a:ln>
              <a:solidFill>
                <a:schemeClr val="bg1"/>
              </a:solidFill>
              <a:effectLst>
                <a:glow rad="127000">
                  <a:srgbClr val="FFC000"/>
                </a:glow>
              </a:effectLst>
              <a:latin typeface="American Captain Eternal" panose="02000503030000020004" pitchFamily="50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EFF464A-1E52-08A6-7784-22991F5C3FDD}"/>
              </a:ext>
            </a:extLst>
          </p:cNvPr>
          <p:cNvSpPr txBox="1"/>
          <p:nvPr/>
        </p:nvSpPr>
        <p:spPr>
          <a:xfrm>
            <a:off x="5829711" y="3864989"/>
            <a:ext cx="4703649" cy="7355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it-IT" sz="4180" spc="70" dirty="0">
                <a:ln w="12700">
                  <a:solidFill>
                    <a:srgbClr val="C00000"/>
                  </a:solidFill>
                </a:ln>
                <a:solidFill>
                  <a:schemeClr val="bg1"/>
                </a:solidFill>
                <a:latin typeface="American Captain Eternal" panose="02000503030000020004" pitchFamily="50" charset="0"/>
              </a:rPr>
              <a:t>Musica e Canto</a:t>
            </a:r>
            <a:endParaRPr lang="it-IT" sz="4180" spc="70" dirty="0">
              <a:ln w="12700">
                <a:solidFill>
                  <a:srgbClr val="C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1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CCB9117C-5559-4240-8F63-E32CB72BC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11" y="199381"/>
            <a:ext cx="5822475" cy="59782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7352633-48A2-4468-8C92-68166B9C5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98" y="6389488"/>
            <a:ext cx="6009279" cy="617005"/>
          </a:xfrm>
          <a:prstGeom prst="rect">
            <a:avLst/>
          </a:prstGeom>
        </p:spPr>
      </p:pic>
      <p:pic>
        <p:nvPicPr>
          <p:cNvPr id="13" name="Immagine 12" descr="Immagine che contiene persona, interni, gruppo, inpiedi&#10;&#10;Descrizione generata automaticamente">
            <a:extLst>
              <a:ext uri="{FF2B5EF4-FFF2-40B4-BE49-F238E27FC236}">
                <a16:creationId xmlns:a16="http://schemas.microsoft.com/office/drawing/2014/main" id="{84E3DA87-B393-426D-A9F0-E117494262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5" r="5854"/>
          <a:stretch/>
        </p:blipFill>
        <p:spPr>
          <a:xfrm>
            <a:off x="5055748" y="934649"/>
            <a:ext cx="5882003" cy="3342418"/>
          </a:xfrm>
          <a:prstGeom prst="rect">
            <a:avLst/>
          </a:prstGeom>
        </p:spPr>
      </p:pic>
      <p:pic>
        <p:nvPicPr>
          <p:cNvPr id="6" name="Immagine 5" descr="Immagine che contiene persona, posando, fotografia, gruppo&#10;&#10;Descrizione generata automaticamente">
            <a:extLst>
              <a:ext uri="{FF2B5EF4-FFF2-40B4-BE49-F238E27FC236}">
                <a16:creationId xmlns:a16="http://schemas.microsoft.com/office/drawing/2014/main" id="{ABDFFB5C-510A-464E-BAE8-DC77858AB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6333">
            <a:off x="-173737" y="1354993"/>
            <a:ext cx="5446207" cy="2271224"/>
          </a:xfrm>
          <a:prstGeom prst="rect">
            <a:avLst/>
          </a:prstGeom>
        </p:spPr>
      </p:pic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CA342E5F-9BBD-4682-BC8B-4B032664B8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3352">
            <a:off x="8064106" y="3402015"/>
            <a:ext cx="2345205" cy="3517807"/>
          </a:xfrm>
          <a:prstGeom prst="rect">
            <a:avLst/>
          </a:prstGeom>
        </p:spPr>
      </p:pic>
      <p:pic>
        <p:nvPicPr>
          <p:cNvPr id="14" name="Immagine 13" descr="Immagine che contiene interni, tavolo, edificio, ripieno&#10;&#10;Descrizione generata automaticamente">
            <a:extLst>
              <a:ext uri="{FF2B5EF4-FFF2-40B4-BE49-F238E27FC236}">
                <a16:creationId xmlns:a16="http://schemas.microsoft.com/office/drawing/2014/main" id="{74C75C41-4EC9-472F-A42D-FB7CB2364F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98" y="4184008"/>
            <a:ext cx="7761843" cy="2817484"/>
          </a:xfrm>
          <a:prstGeom prst="rect">
            <a:avLst/>
          </a:prstGeom>
        </p:spPr>
      </p:pic>
      <p:pic>
        <p:nvPicPr>
          <p:cNvPr id="11" name="Immagine 10" descr="Immagine che contiene disegnando, segnale&#10;&#10;Descrizione generata automaticamente">
            <a:extLst>
              <a:ext uri="{FF2B5EF4-FFF2-40B4-BE49-F238E27FC236}">
                <a16:creationId xmlns:a16="http://schemas.microsoft.com/office/drawing/2014/main" id="{E19C3E92-FA64-43C4-8896-325BD56D4B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7053">
            <a:off x="157901" y="1028065"/>
            <a:ext cx="3655743" cy="73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3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7A423E67-8133-45A3-ADA2-5845CABF1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5037">
            <a:off x="6474215" y="313415"/>
            <a:ext cx="4119175" cy="7372029"/>
          </a:xfrm>
          <a:prstGeom prst="rect">
            <a:avLst/>
          </a:prstGeom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29BB84ED-B1E8-4B7D-A201-5F5DBD495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2946">
            <a:off x="739332" y="312189"/>
            <a:ext cx="4422706" cy="7486913"/>
          </a:xfrm>
          <a:prstGeom prst="rect">
            <a:avLst/>
          </a:prstGeom>
        </p:spPr>
      </p:pic>
      <p:pic>
        <p:nvPicPr>
          <p:cNvPr id="4" name="Immagine 3" descr="Immagine che contiene disegnando, segnale&#10;&#10;Descrizione generata automaticamente">
            <a:extLst>
              <a:ext uri="{FF2B5EF4-FFF2-40B4-BE49-F238E27FC236}">
                <a16:creationId xmlns:a16="http://schemas.microsoft.com/office/drawing/2014/main" id="{8B658266-6493-466D-8793-F546A27C0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61" y="1827154"/>
            <a:ext cx="3243426" cy="68035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DC222EF-468B-481A-94A0-1FDD94F87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2820"/>
            <a:ext cx="5653001" cy="58042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89FD243-F6E7-47C7-BF48-8E9D96FB9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793" y="6426068"/>
            <a:ext cx="5858519" cy="60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1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CA3A1FAB-E714-405D-9151-1ACF594FF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1716">
            <a:off x="473888" y="-103990"/>
            <a:ext cx="4088022" cy="7316275"/>
          </a:xfrm>
          <a:prstGeom prst="rect">
            <a:avLst/>
          </a:prstGeom>
        </p:spPr>
      </p:pic>
      <p:pic>
        <p:nvPicPr>
          <p:cNvPr id="5" name="Immagine 4" descr="Immagine che contiene persona, uomo, giocatore, folla&#10;&#10;Descrizione generata automaticamente">
            <a:extLst>
              <a:ext uri="{FF2B5EF4-FFF2-40B4-BE49-F238E27FC236}">
                <a16:creationId xmlns:a16="http://schemas.microsoft.com/office/drawing/2014/main" id="{20EFA0C6-A500-4A7F-9A93-78C87C068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242" y="99300"/>
            <a:ext cx="4159668" cy="744449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2EC040D-AC2F-4E97-ACEF-717794FA59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37744"/>
            <a:ext cx="6513241" cy="668749"/>
          </a:xfrm>
          <a:prstGeom prst="rect">
            <a:avLst/>
          </a:prstGeom>
        </p:spPr>
      </p:pic>
      <p:pic>
        <p:nvPicPr>
          <p:cNvPr id="8" name="Immagine 7" descr="Immagine che contiene disegnando, segnale&#10;&#10;Descrizione generata automaticamente">
            <a:extLst>
              <a:ext uri="{FF2B5EF4-FFF2-40B4-BE49-F238E27FC236}">
                <a16:creationId xmlns:a16="http://schemas.microsoft.com/office/drawing/2014/main" id="{9D068B51-ED86-4D64-9290-702A7823BF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56" y="1196259"/>
            <a:ext cx="3243426" cy="680358"/>
          </a:xfrm>
          <a:prstGeom prst="rect">
            <a:avLst/>
          </a:prstGeom>
        </p:spPr>
      </p:pic>
      <p:pic>
        <p:nvPicPr>
          <p:cNvPr id="9" name="Immagine 8" descr="Immagine che contiene testo, cibo&#10;&#10;Descrizione generata automaticamente">
            <a:extLst>
              <a:ext uri="{FF2B5EF4-FFF2-40B4-BE49-F238E27FC236}">
                <a16:creationId xmlns:a16="http://schemas.microsoft.com/office/drawing/2014/main" id="{9447713E-0590-465C-A92B-694CD73796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4875">
            <a:off x="4532825" y="2461603"/>
            <a:ext cx="2655997" cy="218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9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39">
              <a:schemeClr val="accent4">
                <a:lumMod val="60000"/>
                <a:lumOff val="40000"/>
              </a:schemeClr>
            </a:gs>
            <a:gs pos="91000">
              <a:srgbClr val="92D050"/>
            </a:gs>
            <a:gs pos="30000">
              <a:schemeClr val="bg1"/>
            </a:gs>
            <a:gs pos="52000">
              <a:srgbClr val="FFCCFF">
                <a:alpha val="74902"/>
              </a:srgbClr>
            </a:gs>
            <a:gs pos="69000">
              <a:schemeClr val="bg1">
                <a:alpha val="84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arte, modello, bianco e nero&#10;&#10;Descrizione generata automaticamente">
            <a:extLst>
              <a:ext uri="{FF2B5EF4-FFF2-40B4-BE49-F238E27FC236}">
                <a16:creationId xmlns:a16="http://schemas.microsoft.com/office/drawing/2014/main" id="{BB7D2532-3774-7F7E-D823-121850033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0980739" cy="7198930"/>
          </a:xfrm>
          <a:prstGeom prst="rect">
            <a:avLst/>
          </a:prstGeom>
        </p:spPr>
      </p:pic>
      <p:pic>
        <p:nvPicPr>
          <p:cNvPr id="12" name="Immagine 11" descr="Immagine che contiene vestiti, testo, poster, persona&#10;&#10;Descrizione generata automaticamente">
            <a:extLst>
              <a:ext uri="{FF2B5EF4-FFF2-40B4-BE49-F238E27FC236}">
                <a16:creationId xmlns:a16="http://schemas.microsoft.com/office/drawing/2014/main" id="{1746FE2C-9BEF-4AD6-3F7A-38AD9805E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93" y="88773"/>
            <a:ext cx="3959360" cy="3261367"/>
          </a:xfrm>
          <a:prstGeom prst="rect">
            <a:avLst/>
          </a:prstGeom>
        </p:spPr>
      </p:pic>
      <p:pic>
        <p:nvPicPr>
          <p:cNvPr id="14" name="Immagine 13" descr="Immagine che contiene Viso umano, vestiti, donna, persona&#10;&#10;Descrizione generata automaticamente">
            <a:extLst>
              <a:ext uri="{FF2B5EF4-FFF2-40B4-BE49-F238E27FC236}">
                <a16:creationId xmlns:a16="http://schemas.microsoft.com/office/drawing/2014/main" id="{587295DD-477E-9E3D-2438-BB639E64AD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482" y="3599656"/>
            <a:ext cx="4337313" cy="3349759"/>
          </a:xfrm>
          <a:prstGeom prst="rect">
            <a:avLst/>
          </a:prstGeom>
        </p:spPr>
      </p:pic>
      <p:pic>
        <p:nvPicPr>
          <p:cNvPr id="16" name="Immagine 15" descr="Immagine che contiene arredo, schermata, testo, interno&#10;&#10;Descrizione generata automaticamente">
            <a:extLst>
              <a:ext uri="{FF2B5EF4-FFF2-40B4-BE49-F238E27FC236}">
                <a16:creationId xmlns:a16="http://schemas.microsoft.com/office/drawing/2014/main" id="{FAD8464F-670C-5DCD-E551-66B27147E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38" y="1226733"/>
            <a:ext cx="3374143" cy="2880366"/>
          </a:xfrm>
          <a:prstGeom prst="rect">
            <a:avLst/>
          </a:prstGeom>
        </p:spPr>
      </p:pic>
      <p:pic>
        <p:nvPicPr>
          <p:cNvPr id="18" name="Immagine 17" descr="Immagine che contiene vestiti, Viso umano, Danza, donna&#10;&#10;Descrizione generata automaticamente">
            <a:extLst>
              <a:ext uri="{FF2B5EF4-FFF2-40B4-BE49-F238E27FC236}">
                <a16:creationId xmlns:a16="http://schemas.microsoft.com/office/drawing/2014/main" id="{9DCF6BEB-B1FC-7D01-04E4-3C2620ACFB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795" y="4089599"/>
            <a:ext cx="3398527" cy="3081534"/>
          </a:xfrm>
          <a:prstGeom prst="rect">
            <a:avLst/>
          </a:prstGeom>
        </p:spPr>
      </p:pic>
      <p:pic>
        <p:nvPicPr>
          <p:cNvPr id="20" name="Immagine 19" descr="Immagine che contiene elettronica, cerchio, Dispositivo elettronico, Subwoofer&#10;&#10;Descrizione generata automaticamente">
            <a:extLst>
              <a:ext uri="{FF2B5EF4-FFF2-40B4-BE49-F238E27FC236}">
                <a16:creationId xmlns:a16="http://schemas.microsoft.com/office/drawing/2014/main" id="{695E948D-A2D9-795B-9167-1369EB2815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" y="3853289"/>
            <a:ext cx="2983998" cy="2883414"/>
          </a:xfrm>
          <a:prstGeom prst="rect">
            <a:avLst/>
          </a:prstGeom>
        </p:spPr>
      </p:pic>
      <p:pic>
        <p:nvPicPr>
          <p:cNvPr id="22" name="Immagine 21" descr="Immagine che contiene vestiti, Strumento musicale, schermata, chitarra&#10;&#10;Descrizione generata automaticamente">
            <a:extLst>
              <a:ext uri="{FF2B5EF4-FFF2-40B4-BE49-F238E27FC236}">
                <a16:creationId xmlns:a16="http://schemas.microsoft.com/office/drawing/2014/main" id="{6CAAA5D4-0555-CDD1-AA72-CA8E9C7527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65" y="1161639"/>
            <a:ext cx="3819152" cy="3288799"/>
          </a:xfrm>
          <a:prstGeom prst="rect">
            <a:avLst/>
          </a:prstGeom>
        </p:spPr>
      </p:pic>
      <p:pic>
        <p:nvPicPr>
          <p:cNvPr id="6" name="Immagine 5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9905CE34-4927-4EC8-84A6-3776A2337D5E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0767"/>
            <a:ext cx="3471583" cy="109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08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1720</TotalTime>
  <Words>238</Words>
  <Application>Microsoft Office PowerPoint</Application>
  <PresentationFormat>Personalizzato</PresentationFormat>
  <Paragraphs>36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7" baseType="lpstr">
      <vt:lpstr>ZapfHumnst Dm BT</vt:lpstr>
      <vt:lpstr>Calibri Light</vt:lpstr>
      <vt:lpstr>ZapfHumnst Ult BT</vt:lpstr>
      <vt:lpstr>Chianti BdIt OSF BT</vt:lpstr>
      <vt:lpstr>Arial</vt:lpstr>
      <vt:lpstr>Seagull Hv BT</vt:lpstr>
      <vt:lpstr>Wingdings</vt:lpstr>
      <vt:lpstr>Calibri</vt:lpstr>
      <vt:lpstr>Chianti XBd BT</vt:lpstr>
      <vt:lpstr>American Captain Eternal</vt:lpstr>
      <vt:lpstr>4_Tema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pasquale granata</dc:creator>
  <cp:lastModifiedBy>pasquale granata</cp:lastModifiedBy>
  <cp:revision>69</cp:revision>
  <dcterms:created xsi:type="dcterms:W3CDTF">2022-11-10T09:32:53Z</dcterms:created>
  <dcterms:modified xsi:type="dcterms:W3CDTF">2023-10-07T20:18:36Z</dcterms:modified>
</cp:coreProperties>
</file>